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6" r:id="rId14"/>
    <p:sldId id="270" r:id="rId15"/>
    <p:sldId id="267" r:id="rId16"/>
    <p:sldId id="268" r:id="rId17"/>
    <p:sldId id="277" r:id="rId18"/>
    <p:sldId id="271" r:id="rId19"/>
    <p:sldId id="272" r:id="rId20"/>
    <p:sldId id="274" r:id="rId21"/>
    <p:sldId id="273" r:id="rId22"/>
    <p:sldId id="275" r:id="rId23"/>
  </p:sldIdLst>
  <p:sldSz cx="18288000" cy="10287000"/>
  <p:notesSz cx="6858000" cy="9144000"/>
  <p:embeddedFontLst>
    <p:embeddedFont>
      <p:font typeface="GangwonEduPower" panose="020B0600000101010101" charset="-127"/>
      <p:regular r:id="rId25"/>
    </p:embeddedFont>
    <p:embeddedFont>
      <p:font typeface="Pretendard Regular" panose="020B0600000101010101" charset="-127"/>
      <p:regular r:id="rId26"/>
    </p:embeddedFont>
    <p:embeddedFont>
      <p:font typeface="Pretendard Medium" panose="02000603000000020004" pitchFamily="50" charset="-127"/>
      <p:regular r:id="rId27"/>
      <p:bold r:id="rId28"/>
    </p:embeddedFont>
    <p:embeddedFont>
      <p:font typeface="Pretendard SemiBold" panose="02000703000000020004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한컴 말랑말랑 Bold" panose="020F0803000000000000" pitchFamily="50" charset="-127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7BAC9-BC93-44CA-A86D-365AE2A798F4}" v="124" dt="2024-06-27T13:59:46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jin j" userId="5c0509d1d3828ba9" providerId="LiveId" clId="{9B37BAC9-BC93-44CA-A86D-365AE2A798F4}"/>
    <pc:docChg chg="undo redo custSel addSld delSld modSld sldOrd">
      <pc:chgData name="yujin j" userId="5c0509d1d3828ba9" providerId="LiveId" clId="{9B37BAC9-BC93-44CA-A86D-365AE2A798F4}" dt="2024-06-27T14:14:55.799" v="1516" actId="20577"/>
      <pc:docMkLst>
        <pc:docMk/>
      </pc:docMkLst>
      <pc:sldChg chg="modSp mod">
        <pc:chgData name="yujin j" userId="5c0509d1d3828ba9" providerId="LiveId" clId="{9B37BAC9-BC93-44CA-A86D-365AE2A798F4}" dt="2024-06-27T14:14:55.799" v="1516" actId="20577"/>
        <pc:sldMkLst>
          <pc:docMk/>
          <pc:sldMk cId="0" sldId="257"/>
        </pc:sldMkLst>
        <pc:spChg chg="mod">
          <ac:chgData name="yujin j" userId="5c0509d1d3828ba9" providerId="LiveId" clId="{9B37BAC9-BC93-44CA-A86D-365AE2A798F4}" dt="2024-06-27T14:14:48.626" v="1499" actId="2057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yujin j" userId="5c0509d1d3828ba9" providerId="LiveId" clId="{9B37BAC9-BC93-44CA-A86D-365AE2A798F4}" dt="2024-06-27T14:14:55.799" v="1516" actId="20577"/>
          <ac:spMkLst>
            <pc:docMk/>
            <pc:sldMk cId="0" sldId="257"/>
            <ac:spMk id="18" creationId="{00000000-0000-0000-0000-000000000000}"/>
          </ac:spMkLst>
        </pc:spChg>
      </pc:sldChg>
      <pc:sldChg chg="addSp modSp mod">
        <pc:chgData name="yujin j" userId="5c0509d1d3828ba9" providerId="LiveId" clId="{9B37BAC9-BC93-44CA-A86D-365AE2A798F4}" dt="2024-06-21T05:14:47.458" v="31" actId="20577"/>
        <pc:sldMkLst>
          <pc:docMk/>
          <pc:sldMk cId="0" sldId="258"/>
        </pc:sldMkLst>
        <pc:spChg chg="mod">
          <ac:chgData name="yujin j" userId="5c0509d1d3828ba9" providerId="LiveId" clId="{9B37BAC9-BC93-44CA-A86D-365AE2A798F4}" dt="2024-06-21T05:13:51.103" v="23"/>
          <ac:spMkLst>
            <pc:docMk/>
            <pc:sldMk cId="0" sldId="258"/>
            <ac:spMk id="23" creationId="{00000000-0000-0000-0000-000000000000}"/>
          </ac:spMkLst>
        </pc:spChg>
        <pc:spChg chg="mod">
          <ac:chgData name="yujin j" userId="5c0509d1d3828ba9" providerId="LiveId" clId="{9B37BAC9-BC93-44CA-A86D-365AE2A798F4}" dt="2024-06-21T05:13:55.264" v="24"/>
          <ac:spMkLst>
            <pc:docMk/>
            <pc:sldMk cId="0" sldId="258"/>
            <ac:spMk id="25" creationId="{00000000-0000-0000-0000-000000000000}"/>
          </ac:spMkLst>
        </pc:spChg>
        <pc:spChg chg="mod">
          <ac:chgData name="yujin j" userId="5c0509d1d3828ba9" providerId="LiveId" clId="{9B37BAC9-BC93-44CA-A86D-365AE2A798F4}" dt="2024-06-21T05:14:17.836" v="28" actId="20577"/>
          <ac:spMkLst>
            <pc:docMk/>
            <pc:sldMk cId="0" sldId="258"/>
            <ac:spMk id="27" creationId="{00000000-0000-0000-0000-000000000000}"/>
          </ac:spMkLst>
        </pc:spChg>
        <pc:spChg chg="mod">
          <ac:chgData name="yujin j" userId="5c0509d1d3828ba9" providerId="LiveId" clId="{9B37BAC9-BC93-44CA-A86D-365AE2A798F4}" dt="2024-06-21T05:14:45.103" v="30" actId="20577"/>
          <ac:spMkLst>
            <pc:docMk/>
            <pc:sldMk cId="0" sldId="258"/>
            <ac:spMk id="29" creationId="{00000000-0000-0000-0000-000000000000}"/>
          </ac:spMkLst>
        </pc:spChg>
        <pc:spChg chg="mod">
          <ac:chgData name="yujin j" userId="5c0509d1d3828ba9" providerId="LiveId" clId="{9B37BAC9-BC93-44CA-A86D-365AE2A798F4}" dt="2024-06-21T05:14:47.458" v="31" actId="20577"/>
          <ac:spMkLst>
            <pc:docMk/>
            <pc:sldMk cId="0" sldId="258"/>
            <ac:spMk id="31" creationId="{00000000-0000-0000-0000-000000000000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47" creationId="{C2891D5B-6FD7-63D8-15DB-DC01C108BD8B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48" creationId="{753D362B-A543-13B8-8F10-91EFE60E2E8C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49" creationId="{10220DA6-A7DB-8F08-F01C-A528B28E4B3D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50" creationId="{C5B77ACF-D927-D9BC-6BDB-4678CF805427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51" creationId="{9A74C6C1-141C-0955-0F7E-5C39ECFE947F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52" creationId="{F329E1EC-DA03-2194-5869-71378BBE7C88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53" creationId="{4D8C5583-0924-84FC-504D-5DB1285A0DFC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54" creationId="{8D70BF94-5F7C-1443-3414-B5C2E4FF195C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55" creationId="{C8B2F27C-4012-0A81-3F14-C8FCF5E136C3}"/>
          </ac:spMkLst>
        </pc:spChg>
        <pc:spChg chg="add mod">
          <ac:chgData name="yujin j" userId="5c0509d1d3828ba9" providerId="LiveId" clId="{9B37BAC9-BC93-44CA-A86D-365AE2A798F4}" dt="2024-06-21T05:10:14.391" v="0"/>
          <ac:spMkLst>
            <pc:docMk/>
            <pc:sldMk cId="0" sldId="258"/>
            <ac:spMk id="56" creationId="{F1ED1C2D-DACE-DCD6-26EB-3AD5835D6784}"/>
          </ac:spMkLst>
        </pc:sp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32" creationId="{5BA06D41-C701-90E8-EA5A-58E41DB0B6FF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33" creationId="{CD335D3B-77B0-1606-94C3-55F26ABDB012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34" creationId="{B819791A-3C90-5708-7163-FBD4B0773F00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35" creationId="{BC693A56-988A-168C-CC3D-D236C80D39DA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36" creationId="{3ADCA581-8836-77B8-758D-33291AC29C4C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37" creationId="{4846B7F3-2AA2-ECBB-56DF-7306B5A4C501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38" creationId="{92F05FCC-7E9E-45D1-0A81-1FE1DC9FB4C4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39" creationId="{FAD95522-A484-F040-469E-A096586BDEE4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40" creationId="{5077BCB4-19BE-FE14-79E9-E647A9409EED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41" creationId="{DB27AE47-D4C5-6110-F339-397FC6F654E6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42" creationId="{A2698B8D-B07F-A392-6041-5D7A1F803BE6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43" creationId="{5E63FB34-659E-A5B2-DFBE-21019AE79B62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44" creationId="{B724CE69-6305-DC34-17DC-E42BB2603B8E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45" creationId="{B5D0E510-DF63-DA94-D11C-5C11280899FB}"/>
          </ac:picMkLst>
        </pc:picChg>
        <pc:picChg chg="add mod">
          <ac:chgData name="yujin j" userId="5c0509d1d3828ba9" providerId="LiveId" clId="{9B37BAC9-BC93-44CA-A86D-365AE2A798F4}" dt="2024-06-21T05:10:14.391" v="0"/>
          <ac:picMkLst>
            <pc:docMk/>
            <pc:sldMk cId="0" sldId="258"/>
            <ac:picMk id="46" creationId="{04A22009-1993-8144-372D-BF9230F7BB06}"/>
          </ac:picMkLst>
        </pc:picChg>
      </pc:sldChg>
      <pc:sldChg chg="addSp delSp modSp mod">
        <pc:chgData name="yujin j" userId="5c0509d1d3828ba9" providerId="LiveId" clId="{9B37BAC9-BC93-44CA-A86D-365AE2A798F4}" dt="2024-06-27T11:57:37.529" v="565" actId="20577"/>
        <pc:sldMkLst>
          <pc:docMk/>
          <pc:sldMk cId="0" sldId="259"/>
        </pc:sldMkLst>
        <pc:spChg chg="mod">
          <ac:chgData name="yujin j" userId="5c0509d1d3828ba9" providerId="LiveId" clId="{9B37BAC9-BC93-44CA-A86D-365AE2A798F4}" dt="2024-06-27T11:57:19.809" v="556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yujin j" userId="5c0509d1d3828ba9" providerId="LiveId" clId="{9B37BAC9-BC93-44CA-A86D-365AE2A798F4}" dt="2024-06-27T11:27:11.380" v="324" actId="2057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yujin j" userId="5c0509d1d3828ba9" providerId="LiveId" clId="{9B37BAC9-BC93-44CA-A86D-365AE2A798F4}" dt="2024-06-27T11:57:19.809" v="556" actId="107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yujin j" userId="5c0509d1d3828ba9" providerId="LiveId" clId="{9B37BAC9-BC93-44CA-A86D-365AE2A798F4}" dt="2024-06-27T11:57:37.529" v="565" actId="20577"/>
          <ac:spMkLst>
            <pc:docMk/>
            <pc:sldMk cId="0" sldId="259"/>
            <ac:spMk id="14" creationId="{00000000-0000-0000-0000-000000000000}"/>
          </ac:spMkLst>
        </pc:spChg>
        <pc:picChg chg="mod">
          <ac:chgData name="yujin j" userId="5c0509d1d3828ba9" providerId="LiveId" clId="{9B37BAC9-BC93-44CA-A86D-365AE2A798F4}" dt="2024-06-27T11:43:28.276" v="342" actId="1076"/>
          <ac:picMkLst>
            <pc:docMk/>
            <pc:sldMk cId="0" sldId="259"/>
            <ac:picMk id="2" creationId="{00000000-0000-0000-0000-000000000000}"/>
          </ac:picMkLst>
        </pc:picChg>
        <pc:picChg chg="del">
          <ac:chgData name="yujin j" userId="5c0509d1d3828ba9" providerId="LiveId" clId="{9B37BAC9-BC93-44CA-A86D-365AE2A798F4}" dt="2024-06-27T11:21:52.306" v="115" actId="478"/>
          <ac:picMkLst>
            <pc:docMk/>
            <pc:sldMk cId="0" sldId="259"/>
            <ac:picMk id="6" creationId="{00000000-0000-0000-0000-000000000000}"/>
          </ac:picMkLst>
        </pc:picChg>
        <pc:picChg chg="add mod">
          <ac:chgData name="yujin j" userId="5c0509d1d3828ba9" providerId="LiveId" clId="{9B37BAC9-BC93-44CA-A86D-365AE2A798F4}" dt="2024-06-27T11:21:55.862" v="118" actId="1076"/>
          <ac:picMkLst>
            <pc:docMk/>
            <pc:sldMk cId="0" sldId="259"/>
            <ac:picMk id="7" creationId="{B04DCA39-0729-9066-2276-4D2F80701CB9}"/>
          </ac:picMkLst>
        </pc:picChg>
      </pc:sldChg>
      <pc:sldChg chg="addSp modSp mod">
        <pc:chgData name="yujin j" userId="5c0509d1d3828ba9" providerId="LiveId" clId="{9B37BAC9-BC93-44CA-A86D-365AE2A798F4}" dt="2024-06-27T11:27:17.364" v="340" actId="20577"/>
        <pc:sldMkLst>
          <pc:docMk/>
          <pc:sldMk cId="0" sldId="260"/>
        </pc:sldMkLst>
        <pc:spChg chg="ord">
          <ac:chgData name="yujin j" userId="5c0509d1d3828ba9" providerId="LiveId" clId="{9B37BAC9-BC93-44CA-A86D-365AE2A798F4}" dt="2024-06-21T06:12:47.669" v="58" actId="166"/>
          <ac:spMkLst>
            <pc:docMk/>
            <pc:sldMk cId="0" sldId="260"/>
            <ac:spMk id="16" creationId="{00000000-0000-0000-0000-000000000000}"/>
          </ac:spMkLst>
        </pc:spChg>
        <pc:spChg chg="mod">
          <ac:chgData name="yujin j" userId="5c0509d1d3828ba9" providerId="LiveId" clId="{9B37BAC9-BC93-44CA-A86D-365AE2A798F4}" dt="2024-06-27T11:27:17.364" v="340" actId="20577"/>
          <ac:spMkLst>
            <pc:docMk/>
            <pc:sldMk cId="0" sldId="260"/>
            <ac:spMk id="22" creationId="{00000000-0000-0000-0000-000000000000}"/>
          </ac:spMkLst>
        </pc:spChg>
        <pc:picChg chg="ord">
          <ac:chgData name="yujin j" userId="5c0509d1d3828ba9" providerId="LiveId" clId="{9B37BAC9-BC93-44CA-A86D-365AE2A798F4}" dt="2024-06-21T06:12:49.706" v="59" actId="166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yujin j" userId="5c0509d1d3828ba9" providerId="LiveId" clId="{9B37BAC9-BC93-44CA-A86D-365AE2A798F4}" dt="2024-06-21T06:12:58.253" v="61" actId="1076"/>
          <ac:picMkLst>
            <pc:docMk/>
            <pc:sldMk cId="0" sldId="260"/>
            <ac:picMk id="8" creationId="{00000000-0000-0000-0000-000000000000}"/>
          </ac:picMkLst>
        </pc:picChg>
        <pc:picChg chg="add mod ord">
          <ac:chgData name="yujin j" userId="5c0509d1d3828ba9" providerId="LiveId" clId="{9B37BAC9-BC93-44CA-A86D-365AE2A798F4}" dt="2024-06-21T06:12:37.747" v="55" actId="171"/>
          <ac:picMkLst>
            <pc:docMk/>
            <pc:sldMk cId="0" sldId="260"/>
            <ac:picMk id="23" creationId="{297AEA0D-7BF4-4EA5-769E-2E706E4E7EF9}"/>
          </ac:picMkLst>
        </pc:picChg>
        <pc:picChg chg="add mod">
          <ac:chgData name="yujin j" userId="5c0509d1d3828ba9" providerId="LiveId" clId="{9B37BAC9-BC93-44CA-A86D-365AE2A798F4}" dt="2024-06-21T06:12:54.314" v="60" actId="1076"/>
          <ac:picMkLst>
            <pc:docMk/>
            <pc:sldMk cId="0" sldId="260"/>
            <ac:picMk id="24" creationId="{58E450BB-5CF0-33D2-2702-182C62262903}"/>
          </ac:picMkLst>
        </pc:picChg>
      </pc:sldChg>
      <pc:sldChg chg="addSp delSp modSp mod">
        <pc:chgData name="yujin j" userId="5c0509d1d3828ba9" providerId="LiveId" clId="{9B37BAC9-BC93-44CA-A86D-365AE2A798F4}" dt="2024-06-27T11:57:01.949" v="555" actId="14100"/>
        <pc:sldMkLst>
          <pc:docMk/>
          <pc:sldMk cId="0" sldId="261"/>
        </pc:sldMkLst>
        <pc:spChg chg="mod">
          <ac:chgData name="yujin j" userId="5c0509d1d3828ba9" providerId="LiveId" clId="{9B37BAC9-BC93-44CA-A86D-365AE2A798F4}" dt="2024-06-27T11:25:18.153" v="223" actId="20577"/>
          <ac:spMkLst>
            <pc:docMk/>
            <pc:sldMk cId="0" sldId="261"/>
            <ac:spMk id="15" creationId="{00000000-0000-0000-0000-000000000000}"/>
          </ac:spMkLst>
        </pc:spChg>
        <pc:spChg chg="mod">
          <ac:chgData name="yujin j" userId="5c0509d1d3828ba9" providerId="LiveId" clId="{9B37BAC9-BC93-44CA-A86D-365AE2A798F4}" dt="2024-06-27T11:56:32.691" v="550" actId="1076"/>
          <ac:spMkLst>
            <pc:docMk/>
            <pc:sldMk cId="0" sldId="261"/>
            <ac:spMk id="16" creationId="{00000000-0000-0000-0000-000000000000}"/>
          </ac:spMkLst>
        </pc:spChg>
        <pc:spChg chg="mod">
          <ac:chgData name="yujin j" userId="5c0509d1d3828ba9" providerId="LiveId" clId="{9B37BAC9-BC93-44CA-A86D-365AE2A798F4}" dt="2024-06-27T11:56:36.864" v="551" actId="1076"/>
          <ac:spMkLst>
            <pc:docMk/>
            <pc:sldMk cId="0" sldId="261"/>
            <ac:spMk id="17" creationId="{00000000-0000-0000-0000-000000000000}"/>
          </ac:spMkLst>
        </pc:spChg>
        <pc:spChg chg="mod">
          <ac:chgData name="yujin j" userId="5c0509d1d3828ba9" providerId="LiveId" clId="{9B37BAC9-BC93-44CA-A86D-365AE2A798F4}" dt="2024-06-27T11:57:01.949" v="555" actId="14100"/>
          <ac:spMkLst>
            <pc:docMk/>
            <pc:sldMk cId="0" sldId="261"/>
            <ac:spMk id="18" creationId="{00000000-0000-0000-0000-000000000000}"/>
          </ac:spMkLst>
        </pc:spChg>
        <pc:spChg chg="mod">
          <ac:chgData name="yujin j" userId="5c0509d1d3828ba9" providerId="LiveId" clId="{9B37BAC9-BC93-44CA-A86D-365AE2A798F4}" dt="2024-06-27T11:56:29.887" v="549" actId="1076"/>
          <ac:spMkLst>
            <pc:docMk/>
            <pc:sldMk cId="0" sldId="261"/>
            <ac:spMk id="19" creationId="{00000000-0000-0000-0000-000000000000}"/>
          </ac:spMkLst>
        </pc:spChg>
        <pc:spChg chg="add mod">
          <ac:chgData name="yujin j" userId="5c0509d1d3828ba9" providerId="LiveId" clId="{9B37BAC9-BC93-44CA-A86D-365AE2A798F4}" dt="2024-06-27T11:56:59.511" v="554" actId="14100"/>
          <ac:spMkLst>
            <pc:docMk/>
            <pc:sldMk cId="0" sldId="261"/>
            <ac:spMk id="21" creationId="{C6735211-C767-E08C-7738-BFF7E50A206C}"/>
          </ac:spMkLst>
        </pc:spChg>
        <pc:picChg chg="mod">
          <ac:chgData name="yujin j" userId="5c0509d1d3828ba9" providerId="LiveId" clId="{9B37BAC9-BC93-44CA-A86D-365AE2A798F4}" dt="2024-06-27T11:56:09.487" v="547" actId="1076"/>
          <ac:picMkLst>
            <pc:docMk/>
            <pc:sldMk cId="0" sldId="261"/>
            <ac:picMk id="2" creationId="{00000000-0000-0000-0000-000000000000}"/>
          </ac:picMkLst>
        </pc:picChg>
        <pc:picChg chg="del">
          <ac:chgData name="yujin j" userId="5c0509d1d3828ba9" providerId="LiveId" clId="{9B37BAC9-BC93-44CA-A86D-365AE2A798F4}" dt="2024-06-27T11:54:18.431" v="347" actId="478"/>
          <ac:picMkLst>
            <pc:docMk/>
            <pc:sldMk cId="0" sldId="261"/>
            <ac:picMk id="7" creationId="{00000000-0000-0000-0000-000000000000}"/>
          </ac:picMkLst>
        </pc:picChg>
        <pc:picChg chg="del mod">
          <ac:chgData name="yujin j" userId="5c0509d1d3828ba9" providerId="LiveId" clId="{9B37BAC9-BC93-44CA-A86D-365AE2A798F4}" dt="2024-06-27T11:54:17.459" v="346" actId="478"/>
          <ac:picMkLst>
            <pc:docMk/>
            <pc:sldMk cId="0" sldId="261"/>
            <ac:picMk id="14" creationId="{00000000-0000-0000-0000-000000000000}"/>
          </ac:picMkLst>
        </pc:picChg>
        <pc:picChg chg="add mod">
          <ac:chgData name="yujin j" userId="5c0509d1d3828ba9" providerId="LiveId" clId="{9B37BAC9-BC93-44CA-A86D-365AE2A798F4}" dt="2024-06-27T11:21:40.396" v="111"/>
          <ac:picMkLst>
            <pc:docMk/>
            <pc:sldMk cId="0" sldId="261"/>
            <ac:picMk id="20" creationId="{F15CB428-AABE-AB38-5085-6096A461C642}"/>
          </ac:picMkLst>
        </pc:picChg>
      </pc:sldChg>
      <pc:sldChg chg="modSp mod">
        <pc:chgData name="yujin j" userId="5c0509d1d3828ba9" providerId="LiveId" clId="{9B37BAC9-BC93-44CA-A86D-365AE2A798F4}" dt="2024-06-27T13:06:24.740" v="827" actId="20577"/>
        <pc:sldMkLst>
          <pc:docMk/>
          <pc:sldMk cId="0" sldId="262"/>
        </pc:sldMkLst>
        <pc:spChg chg="mod">
          <ac:chgData name="yujin j" userId="5c0509d1d3828ba9" providerId="LiveId" clId="{9B37BAC9-BC93-44CA-A86D-365AE2A798F4}" dt="2024-06-27T13:06:24.740" v="827" actId="20577"/>
          <ac:spMkLst>
            <pc:docMk/>
            <pc:sldMk cId="0" sldId="262"/>
            <ac:spMk id="11" creationId="{00000000-0000-0000-0000-000000000000}"/>
          </ac:spMkLst>
        </pc:spChg>
      </pc:sldChg>
      <pc:sldChg chg="addSp delSp modSp mod">
        <pc:chgData name="yujin j" userId="5c0509d1d3828ba9" providerId="LiveId" clId="{9B37BAC9-BC93-44CA-A86D-365AE2A798F4}" dt="2024-06-27T14:00:10.613" v="1448" actId="1076"/>
        <pc:sldMkLst>
          <pc:docMk/>
          <pc:sldMk cId="0" sldId="263"/>
        </pc:sldMkLst>
        <pc:spChg chg="add del mod">
          <ac:chgData name="yujin j" userId="5c0509d1d3828ba9" providerId="LiveId" clId="{9B37BAC9-BC93-44CA-A86D-365AE2A798F4}" dt="2024-06-27T13:40:26.755" v="1124" actId="478"/>
          <ac:spMkLst>
            <pc:docMk/>
            <pc:sldMk cId="0" sldId="263"/>
            <ac:spMk id="7" creationId="{8100372E-63D9-3039-3CEA-F4DA7632DB8B}"/>
          </ac:spMkLst>
        </pc:spChg>
        <pc:spChg chg="mod">
          <ac:chgData name="yujin j" userId="5c0509d1d3828ba9" providerId="LiveId" clId="{9B37BAC9-BC93-44CA-A86D-365AE2A798F4}" dt="2024-06-27T13:42:25.172" v="1154" actId="1076"/>
          <ac:spMkLst>
            <pc:docMk/>
            <pc:sldMk cId="0" sldId="263"/>
            <ac:spMk id="9" creationId="{096F557C-1190-3D99-D0A1-F19EF134864E}"/>
          </ac:spMkLst>
        </pc:spChg>
        <pc:spChg chg="mod">
          <ac:chgData name="yujin j" userId="5c0509d1d3828ba9" providerId="LiveId" clId="{9B37BAC9-BC93-44CA-A86D-365AE2A798F4}" dt="2024-06-27T13:42:42.179" v="1157" actId="1076"/>
          <ac:spMkLst>
            <pc:docMk/>
            <pc:sldMk cId="0" sldId="263"/>
            <ac:spMk id="14" creationId="{00000000-0000-0000-0000-000000000000}"/>
          </ac:spMkLst>
        </pc:spChg>
        <pc:spChg chg="add del mod">
          <ac:chgData name="yujin j" userId="5c0509d1d3828ba9" providerId="LiveId" clId="{9B37BAC9-BC93-44CA-A86D-365AE2A798F4}" dt="2024-06-27T13:39:41.370" v="1104" actId="478"/>
          <ac:spMkLst>
            <pc:docMk/>
            <pc:sldMk cId="0" sldId="263"/>
            <ac:spMk id="16" creationId="{BD1E73A7-3813-3EE3-E1C7-92049950352B}"/>
          </ac:spMkLst>
        </pc:spChg>
        <pc:spChg chg="add del mod">
          <ac:chgData name="yujin j" userId="5c0509d1d3828ba9" providerId="LiveId" clId="{9B37BAC9-BC93-44CA-A86D-365AE2A798F4}" dt="2024-06-27T13:41:39.553" v="1139" actId="478"/>
          <ac:spMkLst>
            <pc:docMk/>
            <pc:sldMk cId="0" sldId="263"/>
            <ac:spMk id="17" creationId="{98D371B6-1307-5C5E-6EF0-F189AC2A96BC}"/>
          </ac:spMkLst>
        </pc:spChg>
        <pc:graphicFrameChg chg="mod modGraphic">
          <ac:chgData name="yujin j" userId="5c0509d1d3828ba9" providerId="LiveId" clId="{9B37BAC9-BC93-44CA-A86D-365AE2A798F4}" dt="2024-06-27T14:00:10.613" v="1448" actId="1076"/>
          <ac:graphicFrameMkLst>
            <pc:docMk/>
            <pc:sldMk cId="0" sldId="263"/>
            <ac:graphicFrameMk id="15" creationId="{5DA32C4B-9D98-2729-B30B-58863A1570D5}"/>
          </ac:graphicFrameMkLst>
        </pc:graphicFrameChg>
        <pc:picChg chg="mod">
          <ac:chgData name="yujin j" userId="5c0509d1d3828ba9" providerId="LiveId" clId="{9B37BAC9-BC93-44CA-A86D-365AE2A798F4}" dt="2024-06-27T13:42:20.195" v="1153" actId="1076"/>
          <ac:picMkLst>
            <pc:docMk/>
            <pc:sldMk cId="0" sldId="263"/>
            <ac:picMk id="3" creationId="{00000000-0000-0000-0000-000000000000}"/>
          </ac:picMkLst>
        </pc:picChg>
      </pc:sldChg>
      <pc:sldChg chg="addSp delSp modSp mod">
        <pc:chgData name="yujin j" userId="5c0509d1d3828ba9" providerId="LiveId" clId="{9B37BAC9-BC93-44CA-A86D-365AE2A798F4}" dt="2024-06-27T13:47:34.398" v="1392"/>
        <pc:sldMkLst>
          <pc:docMk/>
          <pc:sldMk cId="0" sldId="265"/>
        </pc:sldMkLst>
        <pc:spChg chg="del">
          <ac:chgData name="yujin j" userId="5c0509d1d3828ba9" providerId="LiveId" clId="{9B37BAC9-BC93-44CA-A86D-365AE2A798F4}" dt="2024-06-27T13:35:42.881" v="1080" actId="478"/>
          <ac:spMkLst>
            <pc:docMk/>
            <pc:sldMk cId="0" sldId="265"/>
            <ac:spMk id="13" creationId="{00000000-0000-0000-0000-000000000000}"/>
          </ac:spMkLst>
        </pc:spChg>
        <pc:spChg chg="del">
          <ac:chgData name="yujin j" userId="5c0509d1d3828ba9" providerId="LiveId" clId="{9B37BAC9-BC93-44CA-A86D-365AE2A798F4}" dt="2024-06-27T13:35:41.491" v="1079" actId="478"/>
          <ac:spMkLst>
            <pc:docMk/>
            <pc:sldMk cId="0" sldId="265"/>
            <ac:spMk id="14" creationId="{464C6C98-0386-8848-D338-61BC4C668CA3}"/>
          </ac:spMkLst>
        </pc:spChg>
        <pc:graphicFrameChg chg="add mod modGraphic">
          <ac:chgData name="yujin j" userId="5c0509d1d3828ba9" providerId="LiveId" clId="{9B37BAC9-BC93-44CA-A86D-365AE2A798F4}" dt="2024-06-27T13:47:34.398" v="1392"/>
          <ac:graphicFrameMkLst>
            <pc:docMk/>
            <pc:sldMk cId="0" sldId="265"/>
            <ac:graphicFrameMk id="15" creationId="{3969E858-9E0D-59AB-8A43-0E539A66A106}"/>
          </ac:graphicFrameMkLst>
        </pc:graphicFrameChg>
        <pc:picChg chg="mod">
          <ac:chgData name="yujin j" userId="5c0509d1d3828ba9" providerId="LiveId" clId="{9B37BAC9-BC93-44CA-A86D-365AE2A798F4}" dt="2024-06-21T05:12:07.112" v="14" actId="1076"/>
          <ac:picMkLst>
            <pc:docMk/>
            <pc:sldMk cId="0" sldId="265"/>
            <ac:picMk id="2" creationId="{00000000-0000-0000-0000-000000000000}"/>
          </ac:picMkLst>
        </pc:picChg>
        <pc:picChg chg="del">
          <ac:chgData name="yujin j" userId="5c0509d1d3828ba9" providerId="LiveId" clId="{9B37BAC9-BC93-44CA-A86D-365AE2A798F4}" dt="2024-06-27T13:35:38.566" v="1076" actId="478"/>
          <ac:picMkLst>
            <pc:docMk/>
            <pc:sldMk cId="0" sldId="265"/>
            <ac:picMk id="6" creationId="{00000000-0000-0000-0000-000000000000}"/>
          </ac:picMkLst>
        </pc:picChg>
        <pc:picChg chg="add del mod modCrop">
          <ac:chgData name="yujin j" userId="5c0509d1d3828ba9" providerId="LiveId" clId="{9B37BAC9-BC93-44CA-A86D-365AE2A798F4}" dt="2024-06-27T13:35:39.481" v="1077" actId="478"/>
          <ac:picMkLst>
            <pc:docMk/>
            <pc:sldMk cId="0" sldId="265"/>
            <ac:picMk id="7" creationId="{D472728C-2550-1C32-A7A4-A28AC5F9E79E}"/>
          </ac:picMkLst>
        </pc:picChg>
        <pc:picChg chg="add del mod modCrop">
          <ac:chgData name="yujin j" userId="5c0509d1d3828ba9" providerId="LiveId" clId="{9B37BAC9-BC93-44CA-A86D-365AE2A798F4}" dt="2024-06-27T13:35:40.187" v="1078" actId="478"/>
          <ac:picMkLst>
            <pc:docMk/>
            <pc:sldMk cId="0" sldId="265"/>
            <ac:picMk id="11" creationId="{F76AAE55-A85D-2F6A-4019-79DFEA4EA494}"/>
          </ac:picMkLst>
        </pc:picChg>
      </pc:sldChg>
      <pc:sldChg chg="addSp delSp modSp mod">
        <pc:chgData name="yujin j" userId="5c0509d1d3828ba9" providerId="LiveId" clId="{9B37BAC9-BC93-44CA-A86D-365AE2A798F4}" dt="2024-06-27T12:12:25.112" v="700" actId="20577"/>
        <pc:sldMkLst>
          <pc:docMk/>
          <pc:sldMk cId="0" sldId="266"/>
        </pc:sldMkLst>
        <pc:spChg chg="mod">
          <ac:chgData name="yujin j" userId="5c0509d1d3828ba9" providerId="LiveId" clId="{9B37BAC9-BC93-44CA-A86D-365AE2A798F4}" dt="2024-06-27T12:12:25.112" v="700" actId="20577"/>
          <ac:spMkLst>
            <pc:docMk/>
            <pc:sldMk cId="0" sldId="266"/>
            <ac:spMk id="15" creationId="{A4A3625E-E818-DBA1-6F34-FB8DC8D60BD5}"/>
          </ac:spMkLst>
        </pc:spChg>
        <pc:picChg chg="mod">
          <ac:chgData name="yujin j" userId="5c0509d1d3828ba9" providerId="LiveId" clId="{9B37BAC9-BC93-44CA-A86D-365AE2A798F4}" dt="2024-06-27T12:11:12.554" v="660" actId="1076"/>
          <ac:picMkLst>
            <pc:docMk/>
            <pc:sldMk cId="0" sldId="266"/>
            <ac:picMk id="2" creationId="{00000000-0000-0000-0000-000000000000}"/>
          </ac:picMkLst>
        </pc:picChg>
        <pc:picChg chg="add mod">
          <ac:chgData name="yujin j" userId="5c0509d1d3828ba9" providerId="LiveId" clId="{9B37BAC9-BC93-44CA-A86D-365AE2A798F4}" dt="2024-06-21T06:18:39.155" v="76" actId="1076"/>
          <ac:picMkLst>
            <pc:docMk/>
            <pc:sldMk cId="0" sldId="266"/>
            <ac:picMk id="11" creationId="{E8ABA5A5-AE9C-A4EC-B7CB-11154DA18E98}"/>
          </ac:picMkLst>
        </pc:picChg>
        <pc:picChg chg="del mod">
          <ac:chgData name="yujin j" userId="5c0509d1d3828ba9" providerId="LiveId" clId="{9B37BAC9-BC93-44CA-A86D-365AE2A798F4}" dt="2024-06-21T06:13:50.476" v="64" actId="478"/>
          <ac:picMkLst>
            <pc:docMk/>
            <pc:sldMk cId="0" sldId="266"/>
            <ac:picMk id="12" creationId="{9543B463-1AC9-601A-D55E-286A8FF32929}"/>
          </ac:picMkLst>
        </pc:picChg>
        <pc:picChg chg="del">
          <ac:chgData name="yujin j" userId="5c0509d1d3828ba9" providerId="LiveId" clId="{9B37BAC9-BC93-44CA-A86D-365AE2A798F4}" dt="2024-06-21T06:13:50.937" v="65" actId="478"/>
          <ac:picMkLst>
            <pc:docMk/>
            <pc:sldMk cId="0" sldId="266"/>
            <ac:picMk id="14" creationId="{32F0D510-1823-9AED-8D29-67A00329526E}"/>
          </ac:picMkLst>
        </pc:picChg>
        <pc:picChg chg="add del mod">
          <ac:chgData name="yujin j" userId="5c0509d1d3828ba9" providerId="LiveId" clId="{9B37BAC9-BC93-44CA-A86D-365AE2A798F4}" dt="2024-06-21T06:18:29.924" v="72" actId="478"/>
          <ac:picMkLst>
            <pc:docMk/>
            <pc:sldMk cId="0" sldId="266"/>
            <ac:picMk id="16" creationId="{869BBF39-BDA1-D73B-F51E-5AC5B9C9EEFF}"/>
          </ac:picMkLst>
        </pc:picChg>
        <pc:picChg chg="add mod">
          <ac:chgData name="yujin j" userId="5c0509d1d3828ba9" providerId="LiveId" clId="{9B37BAC9-BC93-44CA-A86D-365AE2A798F4}" dt="2024-06-21T06:18:46.710" v="80" actId="1076"/>
          <ac:picMkLst>
            <pc:docMk/>
            <pc:sldMk cId="0" sldId="266"/>
            <ac:picMk id="18" creationId="{1FCD7399-8C4C-5FF6-25C6-BAA818DCD8A6}"/>
          </ac:picMkLst>
        </pc:picChg>
      </pc:sldChg>
      <pc:sldChg chg="addSp delSp modSp mod ord">
        <pc:chgData name="yujin j" userId="5c0509d1d3828ba9" providerId="LiveId" clId="{9B37BAC9-BC93-44CA-A86D-365AE2A798F4}" dt="2024-06-27T14:02:12.091" v="1482" actId="1037"/>
        <pc:sldMkLst>
          <pc:docMk/>
          <pc:sldMk cId="0" sldId="267"/>
        </pc:sldMkLst>
        <pc:spChg chg="mod">
          <ac:chgData name="yujin j" userId="5c0509d1d3828ba9" providerId="LiveId" clId="{9B37BAC9-BC93-44CA-A86D-365AE2A798F4}" dt="2024-06-21T05:25:48.673" v="32" actId="20578"/>
          <ac:spMkLst>
            <pc:docMk/>
            <pc:sldMk cId="0" sldId="267"/>
            <ac:spMk id="12" creationId="{00000000-0000-0000-0000-000000000000}"/>
          </ac:spMkLst>
        </pc:spChg>
        <pc:picChg chg="del">
          <ac:chgData name="yujin j" userId="5c0509d1d3828ba9" providerId="LiveId" clId="{9B37BAC9-BC93-44CA-A86D-365AE2A798F4}" dt="2024-06-27T14:02:00.648" v="1472" actId="478"/>
          <ac:picMkLst>
            <pc:docMk/>
            <pc:sldMk cId="0" sldId="267"/>
            <ac:picMk id="14" creationId="{00000000-0000-0000-0000-000000000000}"/>
          </ac:picMkLst>
        </pc:picChg>
        <pc:picChg chg="add mod">
          <ac:chgData name="yujin j" userId="5c0509d1d3828ba9" providerId="LiveId" clId="{9B37BAC9-BC93-44CA-A86D-365AE2A798F4}" dt="2024-06-27T14:02:12.091" v="1482" actId="1037"/>
          <ac:picMkLst>
            <pc:docMk/>
            <pc:sldMk cId="0" sldId="267"/>
            <ac:picMk id="15" creationId="{C15598BB-06D4-6244-DA31-B9B7C8C8AFE6}"/>
          </ac:picMkLst>
        </pc:picChg>
      </pc:sldChg>
      <pc:sldChg chg="ord">
        <pc:chgData name="yujin j" userId="5c0509d1d3828ba9" providerId="LiveId" clId="{9B37BAC9-BC93-44CA-A86D-365AE2A798F4}" dt="2024-06-27T13:42:57.761" v="1159"/>
        <pc:sldMkLst>
          <pc:docMk/>
          <pc:sldMk cId="0" sldId="268"/>
        </pc:sldMkLst>
      </pc:sldChg>
      <pc:sldChg chg="modSp mod">
        <pc:chgData name="yujin j" userId="5c0509d1d3828ba9" providerId="LiveId" clId="{9B37BAC9-BC93-44CA-A86D-365AE2A798F4}" dt="2024-06-21T05:26:25.336" v="36" actId="1076"/>
        <pc:sldMkLst>
          <pc:docMk/>
          <pc:sldMk cId="0" sldId="269"/>
        </pc:sldMkLst>
        <pc:spChg chg="mod">
          <ac:chgData name="yujin j" userId="5c0509d1d3828ba9" providerId="LiveId" clId="{9B37BAC9-BC93-44CA-A86D-365AE2A798F4}" dt="2024-06-21T05:26:25.336" v="36" actId="1076"/>
          <ac:spMkLst>
            <pc:docMk/>
            <pc:sldMk cId="0" sldId="269"/>
            <ac:spMk id="12" creationId="{00000000-0000-0000-0000-000000000000}"/>
          </ac:spMkLst>
        </pc:spChg>
      </pc:sldChg>
      <pc:sldChg chg="addSp delSp modSp mod modAnim">
        <pc:chgData name="yujin j" userId="5c0509d1d3828ba9" providerId="LiveId" clId="{9B37BAC9-BC93-44CA-A86D-365AE2A798F4}" dt="2024-06-27T12:26:51.456" v="751" actId="20577"/>
        <pc:sldMkLst>
          <pc:docMk/>
          <pc:sldMk cId="0" sldId="270"/>
        </pc:sldMkLst>
        <pc:spChg chg="mod">
          <ac:chgData name="yujin j" userId="5c0509d1d3828ba9" providerId="LiveId" clId="{9B37BAC9-BC93-44CA-A86D-365AE2A798F4}" dt="2024-06-21T05:13:13.165" v="22" actId="2711"/>
          <ac:spMkLst>
            <pc:docMk/>
            <pc:sldMk cId="0" sldId="270"/>
            <ac:spMk id="18" creationId="{B9193C31-0950-9B77-DBFF-C1DAA396BAE3}"/>
          </ac:spMkLst>
        </pc:spChg>
        <pc:spChg chg="mod">
          <ac:chgData name="yujin j" userId="5c0509d1d3828ba9" providerId="LiveId" clId="{9B37BAC9-BC93-44CA-A86D-365AE2A798F4}" dt="2024-06-27T12:26:51.456" v="751" actId="20577"/>
          <ac:spMkLst>
            <pc:docMk/>
            <pc:sldMk cId="0" sldId="270"/>
            <ac:spMk id="21" creationId="{8F0DC567-89EB-398D-8D37-97FABF2E6732}"/>
          </ac:spMkLst>
        </pc:spChg>
        <pc:picChg chg="add mod">
          <ac:chgData name="yujin j" userId="5c0509d1d3828ba9" providerId="LiveId" clId="{9B37BAC9-BC93-44CA-A86D-365AE2A798F4}" dt="2024-06-27T12:26:33.561" v="706" actId="1076"/>
          <ac:picMkLst>
            <pc:docMk/>
            <pc:sldMk cId="0" sldId="270"/>
            <ac:picMk id="6" creationId="{97907CEC-726B-DABA-4842-66C162D42D0E}"/>
          </ac:picMkLst>
        </pc:picChg>
        <pc:picChg chg="del">
          <ac:chgData name="yujin j" userId="5c0509d1d3828ba9" providerId="LiveId" clId="{9B37BAC9-BC93-44CA-A86D-365AE2A798F4}" dt="2024-06-27T12:26:28.866" v="705" actId="478"/>
          <ac:picMkLst>
            <pc:docMk/>
            <pc:sldMk cId="0" sldId="270"/>
            <ac:picMk id="19" creationId="{958E51F3-AA87-6053-53B6-37A8398D6250}"/>
          </ac:picMkLst>
        </pc:picChg>
      </pc:sldChg>
      <pc:sldChg chg="modSp add del mod">
        <pc:chgData name="yujin j" userId="5c0509d1d3828ba9" providerId="LiveId" clId="{9B37BAC9-BC93-44CA-A86D-365AE2A798F4}" dt="2024-06-27T12:38:42.068" v="777" actId="1076"/>
        <pc:sldMkLst>
          <pc:docMk/>
          <pc:sldMk cId="0" sldId="271"/>
        </pc:sldMkLst>
        <pc:picChg chg="mod">
          <ac:chgData name="yujin j" userId="5c0509d1d3828ba9" providerId="LiveId" clId="{9B37BAC9-BC93-44CA-A86D-365AE2A798F4}" dt="2024-06-27T12:38:42.068" v="777" actId="1076"/>
          <ac:picMkLst>
            <pc:docMk/>
            <pc:sldMk cId="0" sldId="271"/>
            <ac:picMk id="2" creationId="{00000000-0000-0000-0000-000000000000}"/>
          </ac:picMkLst>
        </pc:picChg>
      </pc:sldChg>
      <pc:sldChg chg="addSp delSp modSp mod delAnim modAnim">
        <pc:chgData name="yujin j" userId="5c0509d1d3828ba9" providerId="LiveId" clId="{9B37BAC9-BC93-44CA-A86D-365AE2A798F4}" dt="2024-06-27T13:22:17.990" v="1043" actId="1076"/>
        <pc:sldMkLst>
          <pc:docMk/>
          <pc:sldMk cId="0" sldId="272"/>
        </pc:sldMkLst>
        <pc:picChg chg="mod">
          <ac:chgData name="yujin j" userId="5c0509d1d3828ba9" providerId="LiveId" clId="{9B37BAC9-BC93-44CA-A86D-365AE2A798F4}" dt="2024-06-21T05:26:11.804" v="34" actId="1076"/>
          <ac:picMkLst>
            <pc:docMk/>
            <pc:sldMk cId="0" sldId="272"/>
            <ac:picMk id="2" creationId="{00000000-0000-0000-0000-000000000000}"/>
          </ac:picMkLst>
        </pc:picChg>
        <pc:picChg chg="mod">
          <ac:chgData name="yujin j" userId="5c0509d1d3828ba9" providerId="LiveId" clId="{9B37BAC9-BC93-44CA-A86D-365AE2A798F4}" dt="2024-06-21T06:20:22.140" v="81"/>
          <ac:picMkLst>
            <pc:docMk/>
            <pc:sldMk cId="0" sldId="272"/>
            <ac:picMk id="3" creationId="{00000000-0000-0000-0000-000000000000}"/>
          </ac:picMkLst>
        </pc:picChg>
        <pc:picChg chg="add del mod">
          <ac:chgData name="yujin j" userId="5c0509d1d3828ba9" providerId="LiveId" clId="{9B37BAC9-BC93-44CA-A86D-365AE2A798F4}" dt="2024-06-27T13:21:52.564" v="1037" actId="478"/>
          <ac:picMkLst>
            <pc:docMk/>
            <pc:sldMk cId="0" sldId="272"/>
            <ac:picMk id="6" creationId="{AD1AA92F-7ABD-334F-916E-219E3B7A452D}"/>
          </ac:picMkLst>
        </pc:picChg>
        <pc:picChg chg="del">
          <ac:chgData name="yujin j" userId="5c0509d1d3828ba9" providerId="LiveId" clId="{9B37BAC9-BC93-44CA-A86D-365AE2A798F4}" dt="2024-06-27T12:08:08.201" v="653" actId="478"/>
          <ac:picMkLst>
            <pc:docMk/>
            <pc:sldMk cId="0" sldId="272"/>
            <ac:picMk id="11" creationId="{24E7922D-0560-FC16-9937-23F784EE2F62}"/>
          </ac:picMkLst>
        </pc:picChg>
        <pc:picChg chg="add mod">
          <ac:chgData name="yujin j" userId="5c0509d1d3828ba9" providerId="LiveId" clId="{9B37BAC9-BC93-44CA-A86D-365AE2A798F4}" dt="2024-06-27T13:22:17.990" v="1043" actId="1076"/>
          <ac:picMkLst>
            <pc:docMk/>
            <pc:sldMk cId="0" sldId="272"/>
            <ac:picMk id="12" creationId="{59E49A06-5DD8-D826-F99C-93C7B4014EAF}"/>
          </ac:picMkLst>
        </pc:picChg>
      </pc:sldChg>
      <pc:sldChg chg="addSp modSp mod ord">
        <pc:chgData name="yujin j" userId="5c0509d1d3828ba9" providerId="LiveId" clId="{9B37BAC9-BC93-44CA-A86D-365AE2A798F4}" dt="2024-06-27T14:01:49.407" v="1471"/>
        <pc:sldMkLst>
          <pc:docMk/>
          <pc:sldMk cId="0" sldId="273"/>
        </pc:sldMkLst>
        <pc:spChg chg="add mod">
          <ac:chgData name="yujin j" userId="5c0509d1d3828ba9" providerId="LiveId" clId="{9B37BAC9-BC93-44CA-A86D-365AE2A798F4}" dt="2024-06-27T11:17:19.116" v="92" actId="1076"/>
          <ac:spMkLst>
            <pc:docMk/>
            <pc:sldMk cId="0" sldId="273"/>
            <ac:spMk id="11" creationId="{8BD111CB-19CD-8684-C6F0-FB0303553C74}"/>
          </ac:spMkLst>
        </pc:spChg>
        <pc:picChg chg="mod">
          <ac:chgData name="yujin j" userId="5c0509d1d3828ba9" providerId="LiveId" clId="{9B37BAC9-BC93-44CA-A86D-365AE2A798F4}" dt="2024-06-27T11:17:15.752" v="91" actId="1076"/>
          <ac:picMkLst>
            <pc:docMk/>
            <pc:sldMk cId="0" sldId="273"/>
            <ac:picMk id="2" creationId="{00000000-0000-0000-0000-000000000000}"/>
          </ac:picMkLst>
        </pc:picChg>
      </pc:sldChg>
      <pc:sldChg chg="modSp mod">
        <pc:chgData name="yujin j" userId="5c0509d1d3828ba9" providerId="LiveId" clId="{9B37BAC9-BC93-44CA-A86D-365AE2A798F4}" dt="2024-06-27T14:00:42.974" v="1469" actId="20577"/>
        <pc:sldMkLst>
          <pc:docMk/>
          <pc:sldMk cId="0" sldId="274"/>
        </pc:sldMkLst>
        <pc:spChg chg="mod">
          <ac:chgData name="yujin j" userId="5c0509d1d3828ba9" providerId="LiveId" clId="{9B37BAC9-BC93-44CA-A86D-365AE2A798F4}" dt="2024-06-27T13:44:22.883" v="1239" actId="1076"/>
          <ac:spMkLst>
            <pc:docMk/>
            <pc:sldMk cId="0" sldId="274"/>
            <ac:spMk id="9" creationId="{00000000-0000-0000-0000-000000000000}"/>
          </ac:spMkLst>
        </pc:spChg>
        <pc:spChg chg="mod">
          <ac:chgData name="yujin j" userId="5c0509d1d3828ba9" providerId="LiveId" clId="{9B37BAC9-BC93-44CA-A86D-365AE2A798F4}" dt="2024-06-27T13:44:53.045" v="1253" actId="1076"/>
          <ac:spMkLst>
            <pc:docMk/>
            <pc:sldMk cId="0" sldId="274"/>
            <ac:spMk id="11" creationId="{00000000-0000-0000-0000-000000000000}"/>
          </ac:spMkLst>
        </pc:spChg>
        <pc:spChg chg="mod ord">
          <ac:chgData name="yujin j" userId="5c0509d1d3828ba9" providerId="LiveId" clId="{9B37BAC9-BC93-44CA-A86D-365AE2A798F4}" dt="2024-06-27T14:00:42.974" v="1469" actId="20577"/>
          <ac:spMkLst>
            <pc:docMk/>
            <pc:sldMk cId="0" sldId="274"/>
            <ac:spMk id="13" creationId="{00000000-0000-0000-0000-000000000000}"/>
          </ac:spMkLst>
        </pc:spChg>
        <pc:spChg chg="mod">
          <ac:chgData name="yujin j" userId="5c0509d1d3828ba9" providerId="LiveId" clId="{9B37BAC9-BC93-44CA-A86D-365AE2A798F4}" dt="2024-06-27T13:45:54.565" v="1367" actId="1076"/>
          <ac:spMkLst>
            <pc:docMk/>
            <pc:sldMk cId="0" sldId="274"/>
            <ac:spMk id="16" creationId="{00000000-0000-0000-0000-000000000000}"/>
          </ac:spMkLst>
        </pc:spChg>
        <pc:picChg chg="mod">
          <ac:chgData name="yujin j" userId="5c0509d1d3828ba9" providerId="LiveId" clId="{9B37BAC9-BC93-44CA-A86D-365AE2A798F4}" dt="2024-06-27T13:45:57.313" v="1369" actId="1076"/>
          <ac:picMkLst>
            <pc:docMk/>
            <pc:sldMk cId="0" sldId="274"/>
            <ac:picMk id="2" creationId="{00000000-0000-0000-0000-000000000000}"/>
          </ac:picMkLst>
        </pc:picChg>
        <pc:picChg chg="mod">
          <ac:chgData name="yujin j" userId="5c0509d1d3828ba9" providerId="LiveId" clId="{9B37BAC9-BC93-44CA-A86D-365AE2A798F4}" dt="2024-06-27T13:44:54.150" v="1254" actId="1076"/>
          <ac:picMkLst>
            <pc:docMk/>
            <pc:sldMk cId="0" sldId="274"/>
            <ac:picMk id="17" creationId="{00000000-0000-0000-0000-000000000000}"/>
          </ac:picMkLst>
        </pc:picChg>
      </pc:sldChg>
      <pc:sldChg chg="addSp delSp modSp add mod ord setBg">
        <pc:chgData name="yujin j" userId="5c0509d1d3828ba9" providerId="LiveId" clId="{9B37BAC9-BC93-44CA-A86D-365AE2A798F4}" dt="2024-06-27T13:49:52.861" v="1430"/>
        <pc:sldMkLst>
          <pc:docMk/>
          <pc:sldMk cId="3904707477" sldId="277"/>
        </pc:sldMkLst>
        <pc:spChg chg="mod">
          <ac:chgData name="yujin j" userId="5c0509d1d3828ba9" providerId="LiveId" clId="{9B37BAC9-BC93-44CA-A86D-365AE2A798F4}" dt="2024-06-27T13:43:29.203" v="1234" actId="20577"/>
          <ac:spMkLst>
            <pc:docMk/>
            <pc:sldMk cId="3904707477" sldId="277"/>
            <ac:spMk id="9" creationId="{00000000-0000-0000-0000-000000000000}"/>
          </ac:spMkLst>
        </pc:spChg>
        <pc:spChg chg="add mod">
          <ac:chgData name="yujin j" userId="5c0509d1d3828ba9" providerId="LiveId" clId="{9B37BAC9-BC93-44CA-A86D-365AE2A798F4}" dt="2024-06-27T12:39:16.631" v="788" actId="14100"/>
          <ac:spMkLst>
            <pc:docMk/>
            <pc:sldMk cId="3904707477" sldId="277"/>
            <ac:spMk id="12" creationId="{BA03BD79-7290-AFB8-398C-86EED82AC5E5}"/>
          </ac:spMkLst>
        </pc:spChg>
        <pc:spChg chg="add mod">
          <ac:chgData name="yujin j" userId="5c0509d1d3828ba9" providerId="LiveId" clId="{9B37BAC9-BC93-44CA-A86D-365AE2A798F4}" dt="2024-06-27T12:39:24.830" v="791" actId="14100"/>
          <ac:spMkLst>
            <pc:docMk/>
            <pc:sldMk cId="3904707477" sldId="277"/>
            <ac:spMk id="13" creationId="{B000AD45-A1C8-400C-040F-78D10F39B90D}"/>
          </ac:spMkLst>
        </pc:spChg>
        <pc:spChg chg="add mod">
          <ac:chgData name="yujin j" userId="5c0509d1d3828ba9" providerId="LiveId" clId="{9B37BAC9-BC93-44CA-A86D-365AE2A798F4}" dt="2024-06-27T12:39:30.139" v="793" actId="14100"/>
          <ac:spMkLst>
            <pc:docMk/>
            <pc:sldMk cId="3904707477" sldId="277"/>
            <ac:spMk id="14" creationId="{8AC17E16-3689-823B-2B99-B2EB7559134E}"/>
          </ac:spMkLst>
        </pc:spChg>
        <pc:spChg chg="add mod">
          <ac:chgData name="yujin j" userId="5c0509d1d3828ba9" providerId="LiveId" clId="{9B37BAC9-BC93-44CA-A86D-365AE2A798F4}" dt="2024-06-27T12:39:51.544" v="799" actId="1076"/>
          <ac:spMkLst>
            <pc:docMk/>
            <pc:sldMk cId="3904707477" sldId="277"/>
            <ac:spMk id="15" creationId="{BD44DB45-8EF1-EB01-F63D-221E8507ED56}"/>
          </ac:spMkLst>
        </pc:spChg>
        <pc:picChg chg="del">
          <ac:chgData name="yujin j" userId="5c0509d1d3828ba9" providerId="LiveId" clId="{9B37BAC9-BC93-44CA-A86D-365AE2A798F4}" dt="2024-06-27T12:38:45.199" v="778" actId="478"/>
          <ac:picMkLst>
            <pc:docMk/>
            <pc:sldMk cId="3904707477" sldId="277"/>
            <ac:picMk id="2" creationId="{00000000-0000-0000-0000-000000000000}"/>
          </ac:picMkLst>
        </pc:picChg>
        <pc:picChg chg="add mod">
          <ac:chgData name="yujin j" userId="5c0509d1d3828ba9" providerId="LiveId" clId="{9B37BAC9-BC93-44CA-A86D-365AE2A798F4}" dt="2024-06-27T13:49:52.861" v="1430"/>
          <ac:picMkLst>
            <pc:docMk/>
            <pc:sldMk cId="3904707477" sldId="277"/>
            <ac:picMk id="2" creationId="{7DF9974B-2B6F-899D-5FD4-6BF2D93734CA}"/>
          </ac:picMkLst>
        </pc:picChg>
        <pc:picChg chg="add mod ord">
          <ac:chgData name="yujin j" userId="5c0509d1d3828ba9" providerId="LiveId" clId="{9B37BAC9-BC93-44CA-A86D-365AE2A798F4}" dt="2024-06-27T12:39:33.925" v="795" actId="1076"/>
          <ac:picMkLst>
            <pc:docMk/>
            <pc:sldMk cId="3904707477" sldId="277"/>
            <ac:picMk id="10" creationId="{17441B30-0BF7-7DD5-D673-59A53DB469C7}"/>
          </ac:picMkLst>
        </pc:picChg>
        <pc:picChg chg="del">
          <ac:chgData name="yujin j" userId="5c0509d1d3828ba9" providerId="LiveId" clId="{9B37BAC9-BC93-44CA-A86D-365AE2A798F4}" dt="2024-06-27T12:37:51.964" v="753" actId="478"/>
          <ac:picMkLst>
            <pc:docMk/>
            <pc:sldMk cId="3904707477" sldId="277"/>
            <ac:picMk id="11" creationId="{8D468D74-DB7F-F762-C7B0-A7ADAFCEBAD6}"/>
          </ac:picMkLst>
        </pc:picChg>
        <pc:picChg chg="add mod">
          <ac:chgData name="yujin j" userId="5c0509d1d3828ba9" providerId="LiveId" clId="{9B37BAC9-BC93-44CA-A86D-365AE2A798F4}" dt="2024-06-27T13:49:50.090" v="1424" actId="1076"/>
          <ac:picMkLst>
            <pc:docMk/>
            <pc:sldMk cId="3904707477" sldId="277"/>
            <ac:picMk id="1026" creationId="{C0CCC40B-7D7C-3F23-0E8E-CA142A155842}"/>
          </ac:picMkLst>
        </pc:picChg>
        <pc:picChg chg="add mod">
          <ac:chgData name="yujin j" userId="5c0509d1d3828ba9" providerId="LiveId" clId="{9B37BAC9-BC93-44CA-A86D-365AE2A798F4}" dt="2024-06-27T13:49:49.465" v="1421" actId="1076"/>
          <ac:picMkLst>
            <pc:docMk/>
            <pc:sldMk cId="3904707477" sldId="277"/>
            <ac:picMk id="1036" creationId="{BA3CC43A-5074-B25E-A0B4-3DFB3FA0C10D}"/>
          </ac:picMkLst>
        </pc:picChg>
      </pc:sldChg>
      <pc:sldChg chg="add del setBg">
        <pc:chgData name="yujin j" userId="5c0509d1d3828ba9" providerId="LiveId" clId="{9B37BAC9-BC93-44CA-A86D-365AE2A798F4}" dt="2024-06-27T12:37:54.729" v="755"/>
        <pc:sldMkLst>
          <pc:docMk/>
          <pc:sldMk cId="1078104245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F4F70-E234-49C3-A6B4-7F5CD84D3351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A6D79-FFE1-4BCD-BDA8-2BFB09479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54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A6D79-FFE1-4BCD-BDA8-2BFB094791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25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A6D79-FFE1-4BCD-BDA8-2BFB094791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4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6.png"/><Relationship Id="rId4" Type="http://schemas.openxmlformats.org/officeDocument/2006/relationships/image" Target="../media/image22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48.jp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12" Type="http://schemas.openxmlformats.org/officeDocument/2006/relationships/image" Target="../media/image5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2.png"/><Relationship Id="rId11" Type="http://schemas.openxmlformats.org/officeDocument/2006/relationships/image" Target="../media/image49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3.png"/><Relationship Id="rId10" Type="http://schemas.openxmlformats.org/officeDocument/2006/relationships/image" Target="../media/image54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22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hyperlink" Target="http://localhost:8080/home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61.png"/><Relationship Id="rId5" Type="http://schemas.openxmlformats.org/officeDocument/2006/relationships/image" Target="../media/image23.png"/><Relationship Id="rId10" Type="http://schemas.openxmlformats.org/officeDocument/2006/relationships/image" Target="../media/image60.png"/><Relationship Id="rId4" Type="http://schemas.openxmlformats.org/officeDocument/2006/relationships/image" Target="../media/image22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hyperlink" Target="https://www.youtube.com/playlist?list=PLQCWJEMJ1bO_TN5vvVHMD8QR1_zBBgOCZ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github.com/AUTOMATIC1111/stable-diffusion-webui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://18children.president.pa.go.kr/mobile/our_space/fairy_tales.php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65.png"/><Relationship Id="rId10" Type="http://schemas.openxmlformats.org/officeDocument/2006/relationships/image" Target="../media/image9.png"/><Relationship Id="rId4" Type="http://schemas.openxmlformats.org/officeDocument/2006/relationships/image" Target="../media/image6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42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3.png"/><Relationship Id="rId10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120000">
            <a:off x="14109700" y="6680200"/>
            <a:ext cx="2070100" cy="33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647700"/>
            <a:ext cx="18719800" cy="9055100"/>
          </a:xfrm>
          <a:prstGeom prst="rect">
            <a:avLst/>
          </a:prstGeom>
          <a:effectLst>
            <a:outerShdw blurRad="408003" dir="2700000">
              <a:srgbClr val="000000">
                <a:alpha val="16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505700"/>
            <a:ext cx="2527300" cy="252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11226800" y="7848600"/>
            <a:ext cx="13208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40000">
            <a:off x="2705100" y="5041900"/>
            <a:ext cx="7112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20000">
            <a:off x="15443200" y="6184900"/>
            <a:ext cx="20066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5803900"/>
            <a:ext cx="12700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8394700" y="-2120900"/>
            <a:ext cx="2984500" cy="298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84300" y="3098800"/>
            <a:ext cx="4064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>
            <a:off x="6680200" y="9410700"/>
            <a:ext cx="2311400" cy="231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2895600"/>
            <a:ext cx="406400" cy="406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12800" y="3568700"/>
            <a:ext cx="16865600" cy="257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8000" b="0" i="0" u="none" strike="noStrike" spc="-100">
                <a:solidFill>
                  <a:srgbClr val="595959"/>
                </a:solidFill>
                <a:latin typeface="GangwonEduPower"/>
              </a:rPr>
              <a:t>AI</a:t>
            </a:r>
            <a:r>
              <a:rPr lang="ko-KR" sz="8000" b="0" i="0" u="none" strike="noStrike" spc="-100">
                <a:solidFill>
                  <a:srgbClr val="595959"/>
                </a:solidFill>
                <a:ea typeface="GangwonEduPower"/>
              </a:rPr>
              <a:t>를</a:t>
            </a:r>
            <a:r>
              <a:rPr lang="en-US" sz="80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000" b="0" i="0" u="none" strike="noStrike" spc="-100">
                <a:solidFill>
                  <a:srgbClr val="595959"/>
                </a:solidFill>
                <a:ea typeface="GangwonEduPower"/>
              </a:rPr>
              <a:t>활용한</a:t>
            </a:r>
            <a:r>
              <a:rPr lang="en-US" sz="8000" b="0" i="0" u="none" strike="noStrike" spc="-100">
                <a:solidFill>
                  <a:srgbClr val="595959"/>
                </a:solidFill>
                <a:latin typeface="GangwonEduPower"/>
              </a:rPr>
              <a:t> </a:t>
            </a:r>
          </a:p>
          <a:p>
            <a:pPr lvl="0" algn="ctr">
              <a:lnSpc>
                <a:spcPct val="94619"/>
              </a:lnSpc>
            </a:pPr>
            <a:r>
              <a:rPr lang="ko-KR" sz="8000" b="0" i="0" u="none" strike="noStrike" spc="-100">
                <a:solidFill>
                  <a:srgbClr val="595959"/>
                </a:solidFill>
                <a:ea typeface="GangwonEduPower"/>
              </a:rPr>
              <a:t>동화</a:t>
            </a:r>
            <a:r>
              <a:rPr lang="en-US" sz="80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000" b="0" i="0" u="none" strike="noStrike" spc="-100">
                <a:solidFill>
                  <a:srgbClr val="595959"/>
                </a:solidFill>
                <a:ea typeface="GangwonEduPower"/>
              </a:rPr>
              <a:t>생성</a:t>
            </a:r>
            <a:r>
              <a:rPr lang="en-US" sz="80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000" b="0" i="0" u="none" strike="noStrike" spc="-100">
                <a:solidFill>
                  <a:srgbClr val="595959"/>
                </a:solidFill>
                <a:ea typeface="GangwonEduPower"/>
              </a:rPr>
              <a:t>및</a:t>
            </a:r>
            <a:r>
              <a:rPr lang="en-US" sz="80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000" b="0" i="0" u="none" strike="noStrike" spc="-100">
                <a:solidFill>
                  <a:srgbClr val="595959"/>
                </a:solidFill>
                <a:ea typeface="GangwonEduPower"/>
              </a:rPr>
              <a:t>낭독</a:t>
            </a:r>
            <a:r>
              <a:rPr lang="en-US" sz="80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000" b="0" i="0" u="none" strike="noStrike" spc="-100">
                <a:solidFill>
                  <a:srgbClr val="595959"/>
                </a:solidFill>
                <a:ea typeface="GangwonEduPower"/>
              </a:rPr>
              <a:t>서비스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27800" y="6985000"/>
            <a:ext cx="5219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595959"/>
                </a:solidFill>
                <a:ea typeface="Pretendard Medium"/>
              </a:rPr>
              <a:t>캡스톤</a:t>
            </a:r>
            <a:r>
              <a:rPr lang="en-US" sz="36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3600" b="0" i="0" u="none" strike="noStrike">
                <a:solidFill>
                  <a:srgbClr val="595959"/>
                </a:solidFill>
                <a:ea typeface="Pretendard Medium"/>
              </a:rPr>
              <a:t>디자인</a:t>
            </a:r>
            <a:r>
              <a:rPr lang="en-US" sz="3600" b="0" i="0" u="none" strike="noStrike">
                <a:solidFill>
                  <a:srgbClr val="595959"/>
                </a:solidFill>
                <a:latin typeface="Pretendard Medium"/>
              </a:rPr>
              <a:t> 13</a:t>
            </a:r>
            <a:r>
              <a:rPr lang="ko-KR" sz="3600" b="0" i="0" u="none" strike="noStrike">
                <a:solidFill>
                  <a:srgbClr val="595959"/>
                </a:solidFill>
                <a:ea typeface="Pretendard Medium"/>
              </a:rPr>
              <a:t>조</a:t>
            </a:r>
            <a:r>
              <a:rPr lang="en-US" sz="3600" b="0" i="0" u="none" strike="noStrike">
                <a:solidFill>
                  <a:srgbClr val="595959"/>
                </a:solidFill>
                <a:latin typeface="Pretendard Medium"/>
              </a:rPr>
              <a:t> (1</a:t>
            </a:r>
            <a:r>
              <a:rPr lang="ko-KR" sz="3600" b="0" i="0" u="none" strike="noStrike">
                <a:solidFill>
                  <a:srgbClr val="595959"/>
                </a:solidFill>
                <a:ea typeface="Pretendard Medium"/>
              </a:rPr>
              <a:t>시경</a:t>
            </a:r>
            <a:r>
              <a:rPr lang="en-US" sz="3600" b="0" i="0" u="none" strike="noStrike">
                <a:solidFill>
                  <a:srgbClr val="595959"/>
                </a:solidFill>
                <a:latin typeface="Pretendard Medium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778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 dirty="0">
                <a:solidFill>
                  <a:srgbClr val="595959"/>
                </a:solidFill>
                <a:ea typeface="GangwonEduPower"/>
              </a:rPr>
              <a:t>텍스트</a:t>
            </a:r>
            <a:r>
              <a:rPr lang="en-US" sz="8100" b="0" i="0" u="none" strike="noStrike" spc="-100" dirty="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 dirty="0">
                <a:solidFill>
                  <a:srgbClr val="595959"/>
                </a:solidFill>
                <a:ea typeface="GangwonEduPower"/>
              </a:rPr>
              <a:t>생성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969E858-9E0D-59AB-8A43-0E539A66A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17403"/>
              </p:ext>
            </p:extLst>
          </p:nvPr>
        </p:nvGraphicFramePr>
        <p:xfrm>
          <a:off x="1709578" y="3069011"/>
          <a:ext cx="15122342" cy="56551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44742">
                  <a:extLst>
                    <a:ext uri="{9D8B030D-6E8A-4147-A177-3AD203B41FA5}">
                      <a16:colId xmlns:a16="http://schemas.microsoft.com/office/drawing/2014/main" val="346246102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2574055955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10078550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16146055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550775228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2457632208"/>
                    </a:ext>
                  </a:extLst>
                </a:gridCol>
              </a:tblGrid>
              <a:tr h="1326266">
                <a:tc>
                  <a:txBody>
                    <a:bodyPr/>
                    <a:lstStyle/>
                    <a:p>
                      <a:pPr algn="ctr" latinLnBrk="1"/>
                      <a:endParaRPr lang="ko-KR" altLang="en-US" sz="3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기존의 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KoGPT2 </a:t>
                      </a:r>
                      <a:endParaRPr lang="ko-KR" altLang="en-US" sz="28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Max_length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256</a:t>
                      </a:r>
                      <a:r>
                        <a:rPr lang="en-US" altLang="ko-KR" sz="2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(256_1_1_model)</a:t>
                      </a:r>
                      <a:endParaRPr lang="ko-KR" altLang="en-US" sz="2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Max_length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512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(batch_learning_1_10_model)</a:t>
                      </a:r>
                      <a:endParaRPr lang="ko-KR" altLang="en-US" sz="2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Max_length</a:t>
                      </a:r>
                      <a:r>
                        <a:rPr lang="en-US" altLang="ko-KR" sz="28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1024</a:t>
                      </a:r>
                    </a:p>
                    <a:p>
                      <a:pPr algn="ctr" latinLnBrk="1"/>
                      <a:r>
                        <a:rPr lang="en-US" altLang="ko-KR" sz="2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(1024_1_10_model)</a:t>
                      </a:r>
                      <a:endParaRPr lang="ko-KR" altLang="en-US" sz="2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최종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8512904"/>
                  </a:ext>
                </a:extLst>
              </a:tr>
              <a:tr h="1326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“</a:t>
                      </a:r>
                      <a:r>
                        <a:rPr lang="ko-KR" altLang="en-US" sz="2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옛날 옛적에</a:t>
                      </a:r>
                      <a:r>
                        <a:rPr lang="en-US" altLang="ko-KR" sz="2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”</a:t>
                      </a:r>
                      <a:endParaRPr lang="ko-KR" altLang="en-US" sz="2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21.39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9.83</a:t>
                      </a:r>
                      <a:endParaRPr lang="ko-KR" altLang="en-US" sz="3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5.35</a:t>
                      </a:r>
                      <a:endParaRPr lang="ko-KR" altLang="en-US" sz="3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16.46</a:t>
                      </a:r>
                      <a:endParaRPr lang="ko-KR" altLang="en-US" sz="3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5097220"/>
                  </a:ext>
                </a:extLst>
              </a:tr>
              <a:tr h="1326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"</a:t>
                      </a:r>
                      <a:r>
                        <a:rPr lang="ko-KR" altLang="en-US" sz="2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옛날 옛적에 어느 바다 마을에 고래 백경이가 살고 있었어요</a:t>
                      </a:r>
                      <a:r>
                        <a:rPr lang="en-US" altLang="ko-KR" sz="24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." </a:t>
                      </a:r>
                      <a:endParaRPr lang="ko-KR" altLang="en-US" sz="24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27.42</a:t>
                      </a:r>
                      <a:endParaRPr lang="ko-KR" altLang="en-US" sz="3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8.94</a:t>
                      </a:r>
                      <a:endParaRPr lang="ko-KR" altLang="en-US" sz="3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10.06</a:t>
                      </a:r>
                      <a:endParaRPr lang="ko-KR" altLang="en-US" sz="3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6539482"/>
                  </a:ext>
                </a:extLst>
              </a:tr>
              <a:tr h="1326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en-US" altLang="ko-KR" sz="16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"</a:t>
                      </a:r>
                      <a:r>
                        <a:rPr lang="ko-KR" altLang="en-US" sz="16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옛날 옛적에 어느 바다 마을에 고래 백경이가 살고 있었어요</a:t>
                      </a:r>
                      <a:r>
                        <a:rPr lang="en-US" altLang="ko-KR" sz="16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 </a:t>
                      </a:r>
                      <a:r>
                        <a:rPr lang="ko-KR" altLang="en-US" sz="16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그는 맑고 깨끗한 바다를 지키며 마을 주민들을 지켜주었고</a:t>
                      </a:r>
                      <a:r>
                        <a:rPr lang="en-US" altLang="ko-KR" sz="16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특히 어린 아이들에게는 항상 친절하게 대해 주었답니다</a:t>
                      </a:r>
                      <a:r>
                        <a:rPr lang="en-US" altLang="ko-KR" sz="16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."</a:t>
                      </a:r>
                      <a:endParaRPr lang="ko-KR" altLang="en-US" sz="16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17.48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15.60</a:t>
                      </a:r>
                      <a:endParaRPr lang="ko-KR" altLang="en-US" sz="3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13.11</a:t>
                      </a:r>
                      <a:endParaRPr lang="ko-KR" altLang="en-US" sz="320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18.23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50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텍스트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3625E-E818-DBA1-6F34-FB8DC8D60BD5}"/>
              </a:ext>
            </a:extLst>
          </p:cNvPr>
          <p:cNvSpPr txBox="1"/>
          <p:nvPr/>
        </p:nvSpPr>
        <p:spPr>
          <a:xfrm>
            <a:off x="9400440" y="4864100"/>
            <a:ext cx="770402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4000" dirty="0" err="1">
                <a:solidFill>
                  <a:srgbClr val="595959"/>
                </a:solidFill>
                <a:ea typeface="Pretendard SemiBold"/>
              </a:rPr>
              <a:t>하이퍼</a:t>
            </a:r>
            <a:r>
              <a:rPr lang="ko-KR" altLang="en-US" sz="4000" dirty="0">
                <a:solidFill>
                  <a:srgbClr val="595959"/>
                </a:solidFill>
                <a:ea typeface="Pretendard SemiBold"/>
              </a:rPr>
              <a:t> 파라미터 및 </a:t>
            </a:r>
            <a:r>
              <a:rPr lang="ko-KR" altLang="en-US" sz="4000" b="0" i="0" u="none" strike="noStrike" dirty="0">
                <a:solidFill>
                  <a:srgbClr val="595959"/>
                </a:solidFill>
                <a:ea typeface="Pretendard SemiBold"/>
              </a:rPr>
              <a:t>전처리에 따라 </a:t>
            </a:r>
            <a:r>
              <a:rPr lang="en-US" altLang="ko-KR" sz="4000" b="0" i="0" u="none" strike="noStrike" dirty="0">
                <a:solidFill>
                  <a:srgbClr val="595959"/>
                </a:solidFill>
                <a:ea typeface="Pretendard SemiBold"/>
              </a:rPr>
              <a:t>Perplexity</a:t>
            </a:r>
            <a:r>
              <a:rPr lang="ko-KR" altLang="en-US" sz="4000" b="0" i="0" u="none" strike="noStrike" dirty="0">
                <a:solidFill>
                  <a:srgbClr val="595959"/>
                </a:solidFill>
                <a:ea typeface="Pretendard SemiBold"/>
              </a:rPr>
              <a:t>와 동화의 맥락이 달라짐을 확인</a:t>
            </a:r>
            <a:endParaRPr lang="ko-KR" sz="40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ABA5A5-AE9C-A4EC-B7CB-11154DA18E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756" y="2908300"/>
            <a:ext cx="7827368" cy="2974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FCD7399-8C4C-5FF6-25C6-BAA818DCD8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756" y="6362700"/>
            <a:ext cx="8254644" cy="30439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동화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낭독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96500" y="3670300"/>
            <a:ext cx="6667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한국어를 지원하며</a:t>
            </a:r>
            <a:r>
              <a:rPr lang="en-US" altLang="ko-KR" sz="3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3600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학습 결과가 가장 좋았던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Xtts-v2 </a:t>
            </a:r>
            <a:r>
              <a:rPr lang="ko-KR" sz="3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96499" y="5486400"/>
            <a:ext cx="6894171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en-US" sz="3600" b="0" i="0" u="none" strike="noStrike" dirty="0" err="1">
                <a:solidFill>
                  <a:srgbClr val="595959"/>
                </a:solidFill>
                <a:latin typeface="Pretendard SemiBold"/>
              </a:rPr>
              <a:t>Rvc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en-US" sz="3600" b="0" i="0" u="none" strike="noStrike" dirty="0" err="1">
                <a:solidFill>
                  <a:srgbClr val="595959"/>
                </a:solidFill>
                <a:latin typeface="Pretendard SemiBold"/>
              </a:rPr>
              <a:t>waveglow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등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altLang="en-US" sz="3600" dirty="0">
                <a:solidFill>
                  <a:srgbClr val="595959"/>
                </a:solidFill>
                <a:latin typeface="Pretendard SemiBold"/>
                <a:ea typeface="Pretendard SemiBold"/>
              </a:rPr>
              <a:t>타 음성 모델은 한국어를 지원하지 않는 경우가 다수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pic>
        <p:nvPicPr>
          <p:cNvPr id="16" name="그림 15" descr="그래픽, 폰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3D2C98F-A6C9-8915-DCE5-8F212890B4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29" y="4847350"/>
            <a:ext cx="7541871" cy="1833993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7A5CD9B8-3780-1376-EE11-DCBF24E6305B}"/>
              </a:ext>
            </a:extLst>
          </p:cNvPr>
          <p:cNvSpPr txBox="1"/>
          <p:nvPr/>
        </p:nvSpPr>
        <p:spPr>
          <a:xfrm>
            <a:off x="10096499" y="7607300"/>
            <a:ext cx="6894171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en-US" altLang="ko-KR" sz="3600" b="0" i="0" u="none" strike="noStrike" dirty="0">
                <a:solidFill>
                  <a:srgbClr val="595959"/>
                </a:solidFill>
                <a:ea typeface="Pretendard SemiBold"/>
              </a:rPr>
              <a:t>Whisper-STT</a:t>
            </a: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를 통해 </a:t>
            </a:r>
            <a:r>
              <a:rPr lang="ko-KR" altLang="en-US" sz="3600" b="0" i="0" u="none" strike="noStrike" dirty="0" err="1">
                <a:solidFill>
                  <a:srgbClr val="595959"/>
                </a:solidFill>
                <a:ea typeface="Pretendard SemiBold"/>
              </a:rPr>
              <a:t>전처리</a:t>
            </a: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 진행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8100" b="0" i="0" u="none" strike="noStrike" spc="-100" dirty="0">
                <a:solidFill>
                  <a:srgbClr val="595959"/>
                </a:solidFill>
                <a:ea typeface="GangwonEduPower"/>
              </a:rPr>
              <a:t>동화 낭독</a:t>
            </a:r>
            <a:endParaRPr lang="ko-KR" sz="8100" b="0" i="0" u="none" strike="noStrike" spc="-100" dirty="0">
              <a:solidFill>
                <a:srgbClr val="595959"/>
              </a:solidFill>
              <a:ea typeface="GangwonEduPow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57326" y="7009635"/>
            <a:ext cx="6774594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효과음</a:t>
            </a:r>
            <a:r>
              <a:rPr lang="en-US" altLang="ko-KR" sz="3600" b="0" i="0" u="none" strike="noStrike" dirty="0">
                <a:solidFill>
                  <a:srgbClr val="595959"/>
                </a:solidFill>
                <a:ea typeface="Pretendard SemiBold"/>
              </a:rPr>
              <a:t>, </a:t>
            </a: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배경음악 등 잡음 제거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096F557C-1190-3D99-D0A1-F19EF134864E}"/>
              </a:ext>
            </a:extLst>
          </p:cNvPr>
          <p:cNvSpPr txBox="1"/>
          <p:nvPr/>
        </p:nvSpPr>
        <p:spPr>
          <a:xfrm>
            <a:off x="10057326" y="4260149"/>
            <a:ext cx="7240074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학습 데이터 </a:t>
            </a:r>
            <a:r>
              <a:rPr lang="en-US" altLang="ko-KR" sz="3600" dirty="0">
                <a:solidFill>
                  <a:srgbClr val="595959"/>
                </a:solidFill>
                <a:ea typeface="Pretendard SemiBold"/>
              </a:rPr>
              <a:t>: 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오은영의 동화나라</a:t>
            </a:r>
            <a:r>
              <a:rPr lang="en-US" altLang="ko-KR" sz="3600" dirty="0">
                <a:solidFill>
                  <a:srgbClr val="595959"/>
                </a:solidFill>
                <a:ea typeface="Pretendard SemiBold"/>
              </a:rPr>
              <a:t>, </a:t>
            </a:r>
            <a:r>
              <a:rPr lang="ko-KR" altLang="en-US" sz="3600" dirty="0" err="1">
                <a:solidFill>
                  <a:srgbClr val="595959"/>
                </a:solidFill>
                <a:ea typeface="Pretendard SemiBold"/>
              </a:rPr>
              <a:t>캡스톤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 디자인 중간 발표 동영상</a:t>
            </a:r>
            <a:r>
              <a:rPr lang="en-US" altLang="ko-KR" sz="3600" dirty="0">
                <a:solidFill>
                  <a:srgbClr val="595959"/>
                </a:solidFill>
                <a:ea typeface="Pretendard SemiBold"/>
              </a:rPr>
              <a:t> 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pic>
        <p:nvPicPr>
          <p:cNvPr id="7" name="그림 6" descr="텍스트, 헤드폰, 아동 미술, 그림이(가) 표시된 사진&#10;&#10;자동 생성된 설명">
            <a:extLst>
              <a:ext uri="{FF2B5EF4-FFF2-40B4-BE49-F238E27FC236}">
                <a16:creationId xmlns:a16="http://schemas.microsoft.com/office/drawing/2014/main" id="{28BA66DA-129A-2B37-E1D5-BDAF0FD6BB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52" y="3352800"/>
            <a:ext cx="694373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5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 dirty="0">
                <a:solidFill>
                  <a:srgbClr val="595959"/>
                </a:solidFill>
                <a:ea typeface="GangwonEduPower"/>
              </a:rPr>
              <a:t>동화</a:t>
            </a:r>
            <a:r>
              <a:rPr lang="en-US" sz="8100" b="0" i="0" u="none" strike="noStrike" spc="-100" dirty="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 dirty="0">
                <a:solidFill>
                  <a:srgbClr val="595959"/>
                </a:solidFill>
                <a:ea typeface="GangwonEduPower"/>
              </a:rPr>
              <a:t>낭독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96500" y="5766954"/>
            <a:ext cx="66675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595959"/>
                </a:solidFill>
                <a:latin typeface="Pretendard SemiBold"/>
                <a:ea typeface="Pretendard SemiBold"/>
              </a:rPr>
              <a:t>생성된 텍스트를 음성으로 변환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96500" y="7278254"/>
            <a:ext cx="66675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샘플만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있다면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다양한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 </a:t>
            </a:r>
            <a:r>
              <a:rPr lang="ko-KR" altLang="en-US" sz="3600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인물 및 </a:t>
            </a:r>
            <a:r>
              <a:rPr lang="ko-KR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캐릭터들의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음원도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제공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latin typeface="Pretendard SemiBold" panose="020B0604020202020204" charset="-127"/>
                <a:ea typeface="Pretendard SemiBold" panose="020B0604020202020204" charset="-127"/>
              </a:rPr>
              <a:t>가능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85D1ED-ED11-754C-04B7-8D74C7B5F108}"/>
              </a:ext>
            </a:extLst>
          </p:cNvPr>
          <p:cNvGrpSpPr/>
          <p:nvPr/>
        </p:nvGrpSpPr>
        <p:grpSpPr>
          <a:xfrm>
            <a:off x="9861285" y="4318000"/>
            <a:ext cx="8440162" cy="1092607"/>
            <a:chOff x="1495000" y="4539551"/>
            <a:chExt cx="8440162" cy="1092607"/>
          </a:xfrm>
        </p:grpSpPr>
        <p:pic>
          <p:nvPicPr>
            <p:cNvPr id="17" name="Object 13">
              <a:extLst>
                <a:ext uri="{FF2B5EF4-FFF2-40B4-BE49-F238E27FC236}">
                  <a16:creationId xmlns:a16="http://schemas.microsoft.com/office/drawing/2014/main" id="{E2C49BCC-FAC9-9542-5282-733957E09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5000" y="4539551"/>
              <a:ext cx="6968279" cy="1092607"/>
            </a:xfrm>
            <a:prstGeom prst="rect">
              <a:avLst/>
            </a:prstGeom>
          </p:spPr>
        </p:pic>
        <p:sp>
          <p:nvSpPr>
            <p:cNvPr id="18" name="Object 22">
              <a:extLst>
                <a:ext uri="{FF2B5EF4-FFF2-40B4-BE49-F238E27FC236}">
                  <a16:creationId xmlns:a16="http://schemas.microsoft.com/office/drawing/2014/main" id="{B9193C31-0950-9B77-DBFF-C1DAA396BAE3}"/>
                </a:ext>
              </a:extLst>
            </p:cNvPr>
            <p:cNvSpPr txBox="1"/>
            <p:nvPr/>
          </p:nvSpPr>
          <p:spPr>
            <a:xfrm>
              <a:off x="2379891" y="4858361"/>
              <a:ext cx="755527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+mn-lt"/>
                </a:rPr>
                <a:t>&lt;</a:t>
              </a:r>
              <a:r>
                <a:rPr lang="ko-KR" altLang="en-US" sz="2000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+mn-lt"/>
                </a:rPr>
                <a:t>옛날 어느 고을에 흥부와 놀부라는 형제가 살았어요</a:t>
              </a:r>
              <a:r>
                <a:rPr lang="en-US" altLang="ko-KR" sz="2000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+mn-lt"/>
                </a:rPr>
                <a:t>.&gt;</a:t>
              </a:r>
            </a:p>
            <a:p>
              <a:pPr marL="285750" indent="-285750">
                <a:buFont typeface="Calibri"/>
                <a:buChar char="-"/>
              </a:pPr>
              <a:endParaRPr lang="en-US" altLang="ko-KR" sz="20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lt"/>
              </a:endParaRPr>
            </a:p>
          </p:txBody>
        </p:sp>
      </p:grpSp>
      <p:pic>
        <p:nvPicPr>
          <p:cNvPr id="20" name="그림 1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F2D2AA2-8E52-3333-42BC-20E11D53B7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243" y="3195415"/>
            <a:ext cx="7884715" cy="5715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0DC567-89EB-398D-8D37-97FABF2E6732}"/>
              </a:ext>
            </a:extLst>
          </p:cNvPr>
          <p:cNvSpPr txBox="1"/>
          <p:nvPr/>
        </p:nvSpPr>
        <p:spPr>
          <a:xfrm>
            <a:off x="10220547" y="3597401"/>
            <a:ext cx="5388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Pretendard SemiBold" panose="020B0604020202020204" charset="-127"/>
                <a:ea typeface="Pretendard SemiBold" panose="020B0604020202020204" charset="-127"/>
              </a:rPr>
              <a:t># </a:t>
            </a:r>
            <a:r>
              <a:rPr lang="ko-KR" altLang="en-US" sz="3200" b="1" dirty="0">
                <a:latin typeface="Pretendard SemiBold" panose="020B0604020202020204" charset="-127"/>
                <a:ea typeface="Pretendard SemiBold" panose="020B0604020202020204" charset="-127"/>
              </a:rPr>
              <a:t>음성 학습 샘플</a:t>
            </a:r>
            <a:r>
              <a:rPr lang="en-US" altLang="ko-KR" sz="3200" b="1" dirty="0">
                <a:latin typeface="Pretendard SemiBold" panose="020B0604020202020204" charset="-127"/>
                <a:ea typeface="Pretendard SemiBold" panose="020B0604020202020204" charset="-127"/>
              </a:rPr>
              <a:t>(</a:t>
            </a:r>
            <a:r>
              <a:rPr lang="ko-KR" altLang="en-US" sz="3200" b="1" dirty="0">
                <a:latin typeface="Pretendard SemiBold" panose="020B0604020202020204" charset="-127"/>
                <a:ea typeface="Pretendard SemiBold" panose="020B0604020202020204" charset="-127"/>
              </a:rPr>
              <a:t>오은영 목소리</a:t>
            </a:r>
            <a:r>
              <a:rPr lang="en-US" altLang="ko-KR" sz="3200" b="1" dirty="0">
                <a:latin typeface="Pretendard SemiBold" panose="020B0604020202020204" charset="-127"/>
                <a:ea typeface="Pretendard SemiBold" panose="020B0604020202020204" charset="-127"/>
              </a:rPr>
              <a:t>)</a:t>
            </a:r>
            <a:endParaRPr lang="ko-KR" altLang="en-US" sz="3200" b="1" dirty="0">
              <a:latin typeface="Pretendard SemiBold" panose="020B0604020202020204" charset="-127"/>
              <a:ea typeface="Pretendard SemiBold" panose="020B0604020202020204" charset="-127"/>
            </a:endParaRPr>
          </a:p>
        </p:txBody>
      </p:sp>
      <p:pic>
        <p:nvPicPr>
          <p:cNvPr id="6" name="output">
            <a:hlinkClick r:id="" action="ppaction://media"/>
            <a:extLst>
              <a:ext uri="{FF2B5EF4-FFF2-40B4-BE49-F238E27FC236}">
                <a16:creationId xmlns:a16="http://schemas.microsoft.com/office/drawing/2014/main" id="{97907CEC-726B-DABA-4842-66C162D42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170691" y="4596144"/>
            <a:ext cx="487363" cy="48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44100" y="3987800"/>
            <a:ext cx="4940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DALL.E 3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사용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삽화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생성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44100" y="5410200"/>
            <a:ext cx="66675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텍스트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생성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사용된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등장인물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키워드를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바탕으로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그림을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생성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44100" y="7150100"/>
            <a:ext cx="66675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다양한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그림체로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수많은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이미지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생성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5598BB-06D4-6244-DA31-B9B7C8C8AF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342900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162300"/>
            <a:ext cx="6515100" cy="618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9400" y="3162300"/>
            <a:ext cx="6515100" cy="6426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삽화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생성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17441B30-0BF7-7DD5-D673-59A53DB4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96659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8100" b="0" i="0" u="none" strike="noStrike" spc="-100" dirty="0">
                <a:solidFill>
                  <a:srgbClr val="595959"/>
                </a:solidFill>
                <a:latin typeface="GangwonEduPower"/>
                <a:ea typeface="GangwonEduPower"/>
              </a:rPr>
              <a:t>홈페이지 제작</a:t>
            </a:r>
            <a:r>
              <a:rPr lang="en-US" sz="8100" b="0" i="0" u="none" strike="noStrike" spc="-100" dirty="0">
                <a:solidFill>
                  <a:srgbClr val="595959"/>
                </a:solidFill>
                <a:latin typeface="GangwonEduPower"/>
              </a:rPr>
              <a:t> </a:t>
            </a:r>
            <a:endParaRPr lang="ko-KR" sz="8100" b="0" i="0" u="none" strike="noStrike" spc="-100" dirty="0">
              <a:solidFill>
                <a:srgbClr val="595959"/>
              </a:solidFill>
              <a:ea typeface="GangwonEduPower"/>
            </a:endParaRPr>
          </a:p>
        </p:txBody>
      </p:sp>
      <p:pic>
        <p:nvPicPr>
          <p:cNvPr id="1026" name="Picture 2" descr="upload.wikimedia.org/wikipedia/commons/thumb/3/3c/...">
            <a:extLst>
              <a:ext uri="{FF2B5EF4-FFF2-40B4-BE49-F238E27FC236}">
                <a16:creationId xmlns:a16="http://schemas.microsoft.com/office/drawing/2014/main" id="{C0CCC40B-7D7C-3F23-0E8E-CA142A15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776" y="4354957"/>
            <a:ext cx="603757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MySQL - 나무위키">
            <a:extLst>
              <a:ext uri="{FF2B5EF4-FFF2-40B4-BE49-F238E27FC236}">
                <a16:creationId xmlns:a16="http://schemas.microsoft.com/office/drawing/2014/main" id="{BA03BD79-7290-AFB8-398C-86EED82AC5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MySQL - 나무위키">
            <a:extLst>
              <a:ext uri="{FF2B5EF4-FFF2-40B4-BE49-F238E27FC236}">
                <a16:creationId xmlns:a16="http://schemas.microsoft.com/office/drawing/2014/main" id="{B000AD45-A1C8-400C-040F-78D10F39B9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8" descr="MySQL - 나무위키">
            <a:extLst>
              <a:ext uri="{FF2B5EF4-FFF2-40B4-BE49-F238E27FC236}">
                <a16:creationId xmlns:a16="http://schemas.microsoft.com/office/drawing/2014/main" id="{8AC17E16-3689-823B-2B99-B2EB755913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0" descr="MySQL - 나무위키">
            <a:extLst>
              <a:ext uri="{FF2B5EF4-FFF2-40B4-BE49-F238E27FC236}">
                <a16:creationId xmlns:a16="http://schemas.microsoft.com/office/drawing/2014/main" id="{BD44DB45-8EF1-EB01-F63D-221E8507ED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35923" y="2163698"/>
            <a:ext cx="140522" cy="14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MySQL 강좌 : 제 1강 - 소개 및 설치 - YUN DAE HEE">
            <a:extLst>
              <a:ext uri="{FF2B5EF4-FFF2-40B4-BE49-F238E27FC236}">
                <a16:creationId xmlns:a16="http://schemas.microsoft.com/office/drawing/2014/main" id="{BA3CC43A-5074-B25E-A0B4-3DFB3FA0C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378" y="2911890"/>
            <a:ext cx="7113930" cy="47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0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96659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서비스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요약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및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시연</a:t>
            </a:r>
          </a:p>
        </p:txBody>
      </p:sp>
      <p:pic>
        <p:nvPicPr>
          <p:cNvPr id="11" name="그림 10" descr="텍스트, 만화 영화, 스크린샷, 폰트이(가) 표시된 사진&#10;&#10;자동 생성된 설명">
            <a:extLst>
              <a:ext uri="{FF2B5EF4-FFF2-40B4-BE49-F238E27FC236}">
                <a16:creationId xmlns:a16="http://schemas.microsoft.com/office/drawing/2014/main" id="{8D468D74-DB7F-F762-C7B0-A7ADAFCEBA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20" y="3024375"/>
            <a:ext cx="11833960" cy="6005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서비스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요약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및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시연</a:t>
            </a:r>
          </a:p>
        </p:txBody>
      </p:sp>
      <p:pic>
        <p:nvPicPr>
          <p:cNvPr id="12" name="제목 없는 동영상">
            <a:hlinkClick r:id="" action="ppaction://media"/>
            <a:extLst>
              <a:ext uri="{FF2B5EF4-FFF2-40B4-BE49-F238E27FC236}">
                <a16:creationId xmlns:a16="http://schemas.microsoft.com/office/drawing/2014/main" id="{59E49A06-5DD8-D826-F99C-93C7B4014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03413" y="2984870"/>
            <a:ext cx="11084374" cy="6234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0" y="7975600"/>
            <a:ext cx="1816100" cy="273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080000"/>
            <a:ext cx="126873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6959600"/>
            <a:ext cx="126873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40000">
            <a:off x="952500" y="5626100"/>
            <a:ext cx="6731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55700" y="3644900"/>
            <a:ext cx="2184400" cy="218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00500" y="7150100"/>
            <a:ext cx="406400" cy="406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27500" y="18288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목차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7500" y="4076700"/>
            <a:ext cx="4978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595959"/>
                </a:solidFill>
                <a:ea typeface="Pretendard SemiBold"/>
              </a:rPr>
              <a:t>팀</a:t>
            </a:r>
            <a:r>
              <a:rPr lang="en-US" sz="3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595959"/>
                </a:solidFill>
                <a:ea typeface="Pretendard SemiBold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79700" y="3657600"/>
            <a:ext cx="1562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200" b="0" i="0" u="none" strike="noStrike" spc="1000">
                <a:solidFill>
                  <a:srgbClr val="A4DABA"/>
                </a:solidFill>
                <a:latin typeface="GangwonEduPower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09300" y="4076700"/>
            <a:ext cx="4978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595959"/>
                </a:solidFill>
                <a:ea typeface="Pretendard SemiBold"/>
              </a:rPr>
              <a:t>주제</a:t>
            </a:r>
            <a:r>
              <a:rPr lang="en-US" sz="3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595959"/>
                </a:solidFill>
                <a:ea typeface="Pretendard SemiBold"/>
              </a:rPr>
              <a:t>선정</a:t>
            </a:r>
            <a:r>
              <a:rPr lang="en-US" sz="3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595959"/>
                </a:solidFill>
                <a:ea typeface="Pretendard SemiBold"/>
              </a:rPr>
              <a:t>배경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4200" y="3657600"/>
            <a:ext cx="1524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200" b="0" i="0" u="none" strike="noStrike" spc="-100">
                <a:solidFill>
                  <a:srgbClr val="A4DABA"/>
                </a:solidFill>
                <a:latin typeface="GangwonEduPowe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27500" y="5702300"/>
            <a:ext cx="2540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dirty="0">
                <a:solidFill>
                  <a:srgbClr val="595959"/>
                </a:solidFill>
                <a:ea typeface="Pretendard SemiBold"/>
              </a:rPr>
              <a:t>텍스트</a:t>
            </a:r>
            <a:r>
              <a:rPr lang="en-US" sz="3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700" b="0" i="0" u="none" strike="noStrike" dirty="0">
                <a:solidFill>
                  <a:srgbClr val="595959"/>
                </a:solidFill>
                <a:ea typeface="Pretendard SemiBold"/>
              </a:rPr>
              <a:t>생성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79700" y="5334000"/>
            <a:ext cx="1562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200" b="0" i="0" u="none" strike="noStrike" spc="-100">
                <a:solidFill>
                  <a:srgbClr val="A4DABA"/>
                </a:solidFill>
                <a:latin typeface="GangwonEduPow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09300" y="5740400"/>
            <a:ext cx="4978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00" b="0" i="0" u="none" strike="noStrike" dirty="0">
                <a:solidFill>
                  <a:srgbClr val="595959"/>
                </a:solidFill>
                <a:ea typeface="Pretendard SemiBold"/>
              </a:rPr>
              <a:t>동화 낭독</a:t>
            </a:r>
            <a:endParaRPr lang="ko-KR" sz="37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74200" y="5334000"/>
            <a:ext cx="1524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200" b="0" i="0" u="none" strike="noStrike" spc="-100">
                <a:solidFill>
                  <a:srgbClr val="A4DABA"/>
                </a:solidFill>
                <a:latin typeface="GangwonEduPower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27500" y="7632700"/>
            <a:ext cx="4978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00" b="0" i="0" u="none" strike="noStrike" dirty="0">
                <a:solidFill>
                  <a:srgbClr val="595959"/>
                </a:solidFill>
                <a:ea typeface="Pretendard SemiBold"/>
              </a:rPr>
              <a:t>삽화 생성</a:t>
            </a:r>
            <a:endParaRPr lang="ko-KR" sz="37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679700" y="7213600"/>
            <a:ext cx="1562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200" b="0" i="0" u="none" strike="noStrike" spc="-100">
                <a:solidFill>
                  <a:srgbClr val="A4DABA"/>
                </a:solidFill>
                <a:latin typeface="GangwonEduPower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9300" y="7632700"/>
            <a:ext cx="4978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595959"/>
                </a:solidFill>
                <a:ea typeface="Pretendard SemiBold"/>
              </a:rPr>
              <a:t>서비스</a:t>
            </a:r>
            <a:r>
              <a:rPr lang="en-US" sz="3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595959"/>
                </a:solidFill>
                <a:ea typeface="Pretendard SemiBold"/>
              </a:rPr>
              <a:t>요약</a:t>
            </a:r>
            <a:r>
              <a:rPr lang="en-US" sz="3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595959"/>
                </a:solidFill>
                <a:ea typeface="Pretendard SemiBold"/>
              </a:rPr>
              <a:t>및</a:t>
            </a:r>
            <a:r>
              <a:rPr lang="en-US" sz="3700" b="0" i="0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595959"/>
                </a:solidFill>
                <a:ea typeface="Pretendard SemiBold"/>
              </a:rPr>
              <a:t>시연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74200" y="7213600"/>
            <a:ext cx="15240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200" b="0" i="0" u="none" strike="noStrike" spc="-100">
                <a:solidFill>
                  <a:srgbClr val="A4DABA"/>
                </a:solidFill>
                <a:latin typeface="GangwonEduPower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229100" y="9779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 dirty="0">
                <a:solidFill>
                  <a:srgbClr val="595959"/>
                </a:solidFill>
                <a:ea typeface="GangwonEduPower"/>
              </a:rPr>
              <a:t>아쉬운</a:t>
            </a:r>
            <a:r>
              <a:rPr lang="en-US" sz="8100" b="0" i="0" u="none" strike="noStrike" spc="-100" dirty="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 dirty="0">
                <a:solidFill>
                  <a:srgbClr val="595959"/>
                </a:solidFill>
                <a:ea typeface="GangwonEduPower"/>
              </a:rPr>
              <a:t>점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700" y="5041900"/>
            <a:ext cx="14503400" cy="133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01258" y="5422900"/>
            <a:ext cx="12941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온전히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목소리만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녹음된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캐릭터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음성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샘플이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없어</a:t>
            </a:r>
            <a:r>
              <a:rPr lang="en-US" alt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 </a:t>
            </a:r>
            <a:r>
              <a:rPr lang="ko-KR" altLang="en-US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다양한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캐릭터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음성을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제공하지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못함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700" y="6591300"/>
            <a:ext cx="14503400" cy="133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700" y="3505200"/>
            <a:ext cx="14503400" cy="133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3644900"/>
            <a:ext cx="1028700" cy="1041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632200" y="7010400"/>
            <a:ext cx="12357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고용량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램을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사용해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보았으나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바로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세션이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종료되어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더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좋은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모델을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사용하지</a:t>
            </a:r>
            <a:r>
              <a:rPr lang="en-US" sz="30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못함</a:t>
            </a:r>
            <a:endParaRPr lang="en-US" altLang="ko-KR" sz="3000" b="0" i="0" u="none" strike="noStrike" dirty="0">
              <a:solidFill>
                <a:srgbClr val="595959">
                  <a:alpha val="90196"/>
                </a:srgbClr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700" y="8140700"/>
            <a:ext cx="14503400" cy="133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7600" y="5168900"/>
            <a:ext cx="1028700" cy="104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600" y="6756400"/>
            <a:ext cx="1028700" cy="1041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7600" y="8255000"/>
            <a:ext cx="1028700" cy="1041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733800" y="8483600"/>
            <a:ext cx="1149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저작권 등의 이유로 학습할 수 있는 동화 데이터 확보가 어려움</a:t>
            </a:r>
            <a:endParaRPr lang="ko-KR" sz="3000" b="0" i="0" u="none" strike="noStrike" dirty="0">
              <a:solidFill>
                <a:srgbClr val="595959">
                  <a:alpha val="90196"/>
                </a:srgbClr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26658" y="3905250"/>
            <a:ext cx="1149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동화 생성시 오랜 시간이 소요됨</a:t>
            </a:r>
            <a:endParaRPr lang="ko-KR" sz="3000" b="0" i="0" u="none" strike="noStrike" dirty="0">
              <a:solidFill>
                <a:srgbClr val="595959">
                  <a:alpha val="90196"/>
                </a:srgbClr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 dirty="0">
                <a:solidFill>
                  <a:srgbClr val="595959"/>
                </a:solidFill>
                <a:ea typeface="GangwonEduPower"/>
              </a:rPr>
              <a:t>출처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111CB-19CD-8684-C6F0-FB0303553C74}"/>
              </a:ext>
            </a:extLst>
          </p:cNvPr>
          <p:cNvSpPr txBox="1"/>
          <p:nvPr/>
        </p:nvSpPr>
        <p:spPr>
          <a:xfrm>
            <a:off x="2232429" y="2736268"/>
            <a:ext cx="14026342" cy="6732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[1] “‘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책 읽어주기’ 두뇌발달서 정서안정까지 효과 짱”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국제일보</a:t>
            </a: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[2] “For comfort, mom’s voice works as well as a hug”, UNIVERSITY of WISCONSIN–MADISON, Chris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Barncard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[3]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그림 형제 동화집 전체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해석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)(pdf, txt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텍스트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한글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워드 파일 다운 가능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)(2018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년 수정본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),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https://m.blog.naver.com/osy2201/221179543994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[4]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이솝 우화집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해석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)(pdf, txt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텍스트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한글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워드 파일 다운 가능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)(2018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년 수정본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),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https://m.blog.naver.com/PostView.naver?blogId=osy2201&amp;logNo=221183426988&amp;fromRecommendationType=category&amp;targetRecommendationDetailCode=1000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[5]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공유마당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https://gongu.copyright.or.kr/gongu/main/main.do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[6]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청와대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Pretendard Regular" panose="020B0600000101010101" charset="-127"/>
                <a:ea typeface="Pretendard Regular" panose="020B0600000101010101" charset="-127"/>
                <a:hlinkClick r:id="rId9"/>
              </a:rPr>
              <a:t>http://18children.president.pa.go.kr/mobile/our_space/fairy_tales.php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[7]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언어정보나눔터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https://kli.korean.go.kr/corpus/main/requestMain.do?lang=ko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[8] AUTOMATIC1111/stable-diffusion-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webui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Pretendard Regular" panose="020B0600000101010101" charset="-127"/>
                <a:ea typeface="Pretendard Regular" panose="020B0600000101010101" charset="-127"/>
                <a:hlinkClick r:id="rId10"/>
              </a:rPr>
              <a:t>https://github.com/AUTOMATIC1111/stable-diffusion-webui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[9] NVIDIA/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waveglow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https://github.com/NVIDIA/waveglow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[10]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내 목소리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10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동화책 읽어주는 인공지능 만들기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– TTS,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https://www.youtube.com/watch?v=UKNzKyTLDGo&amp;t=132s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[11] coqui-ai/TTS, https://github.com/coqui-ai/TTS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23241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[12]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오은영의 동화나라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Pretendard Regular" panose="020B0600000101010101" charset="-127"/>
                <a:ea typeface="Pretendard Regular" panose="020B0600000101010101" charset="-127"/>
                <a:hlinkClick r:id="rId11"/>
              </a:rPr>
              <a:t>https://www.youtube.com/playlist?list=PLQCWJEMJ1bO_TN5vvVHMD8QR1_zBBgOCZ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120000">
            <a:off x="14935200" y="6756400"/>
            <a:ext cx="2070100" cy="33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647700"/>
            <a:ext cx="18719800" cy="9055100"/>
          </a:xfrm>
          <a:prstGeom prst="rect">
            <a:avLst/>
          </a:prstGeom>
          <a:effectLst>
            <a:outerShdw blurRad="408003" dir="2700000">
              <a:srgbClr val="000000">
                <a:alpha val="16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600000">
            <a:off x="12738100" y="8343900"/>
            <a:ext cx="11176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7581900"/>
            <a:ext cx="2260600" cy="226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40000">
            <a:off x="2794000" y="5041900"/>
            <a:ext cx="7112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20000">
            <a:off x="15443200" y="6184900"/>
            <a:ext cx="20066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5803900"/>
            <a:ext cx="12700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8394700" y="-2120900"/>
            <a:ext cx="2984500" cy="298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84300" y="2908300"/>
            <a:ext cx="4064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>
            <a:off x="6248400" y="9258300"/>
            <a:ext cx="2311400" cy="231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2895600"/>
            <a:ext cx="406400" cy="406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822700" y="3962400"/>
            <a:ext cx="106553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ko-KR" sz="12800" b="0" i="0" u="none" strike="noStrike" spc="-200">
                <a:solidFill>
                  <a:srgbClr val="595959"/>
                </a:solidFill>
                <a:ea typeface="GangwonEduPower"/>
              </a:rPr>
              <a:t>감사합니다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7264400"/>
            <a:ext cx="6477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300" y="6337300"/>
            <a:ext cx="12700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8800" y="7835900"/>
            <a:ext cx="1930400" cy="193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187700"/>
            <a:ext cx="119761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917700" y="4356100"/>
            <a:ext cx="2946400" cy="107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380000">
            <a:off x="1524000" y="4394200"/>
            <a:ext cx="4699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4356100"/>
            <a:ext cx="119761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917700" y="5511800"/>
            <a:ext cx="2946400" cy="107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380000">
            <a:off x="1524000" y="5549900"/>
            <a:ext cx="469900" cy="7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511800"/>
            <a:ext cx="11976100" cy="1079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917700" y="6680200"/>
            <a:ext cx="2946400" cy="107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380000">
            <a:off x="1524000" y="6718300"/>
            <a:ext cx="4699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380000">
            <a:off x="1524000" y="3225800"/>
            <a:ext cx="4699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6680200"/>
            <a:ext cx="119761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917700" y="7835900"/>
            <a:ext cx="2946400" cy="107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380000">
            <a:off x="1524000" y="7874000"/>
            <a:ext cx="469900" cy="76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7835900"/>
            <a:ext cx="119761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917700" y="3187700"/>
            <a:ext cx="2946400" cy="1079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0" y="3340100"/>
            <a:ext cx="1270000" cy="1206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74900" y="1511300"/>
            <a:ext cx="13525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팀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소개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46300" y="3441700"/>
            <a:ext cx="2489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>
                <a:solidFill>
                  <a:srgbClr val="595959"/>
                </a:solidFill>
                <a:ea typeface="Pretendard SemiBold"/>
              </a:rPr>
              <a:t>이진형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21300" y="3505200"/>
            <a:ext cx="9931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팀장</a:t>
            </a:r>
            <a:r>
              <a:rPr lang="en-US" altLang="ko-KR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, </a:t>
            </a:r>
            <a:r>
              <a:rPr lang="ko-KR" altLang="en-US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자료수집 </a:t>
            </a:r>
            <a:r>
              <a:rPr lang="en-US" altLang="ko-KR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,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시장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조사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,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서류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작성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, </a:t>
            </a:r>
            <a:r>
              <a:rPr lang="ko-KR" altLang="en-US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스케줄링 담당</a:t>
            </a:r>
            <a:endParaRPr lang="ko-KR" altLang="ko-KR" sz="2500" b="0" i="0" u="none" strike="noStrike" dirty="0">
              <a:solidFill>
                <a:srgbClr val="595959">
                  <a:alpha val="90196"/>
                </a:srgbClr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46300" y="4597400"/>
            <a:ext cx="2489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>
                <a:solidFill>
                  <a:srgbClr val="595959"/>
                </a:solidFill>
                <a:ea typeface="Pretendard SemiBold"/>
              </a:rPr>
              <a:t>진상혁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21300" y="4648200"/>
            <a:ext cx="9931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텍스트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 err="1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전처리</a:t>
            </a:r>
            <a:r>
              <a:rPr lang="ko-KR" altLang="en-US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및 모델 학습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,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삽화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생성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46300" y="5765800"/>
            <a:ext cx="2489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>
                <a:solidFill>
                  <a:srgbClr val="595959"/>
                </a:solidFill>
                <a:ea typeface="Pretendard SemiBold"/>
              </a:rPr>
              <a:t>정유진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21300" y="5803900"/>
            <a:ext cx="9931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텍스트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생성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,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서류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작성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 , Notion </a:t>
            </a:r>
            <a:r>
              <a:rPr lang="ko-KR" altLang="en-US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관리</a:t>
            </a:r>
            <a:endParaRPr lang="ko-KR" altLang="ko-KR" sz="2500" b="0" i="0" u="none" strike="noStrike" dirty="0">
              <a:solidFill>
                <a:srgbClr val="595959">
                  <a:alpha val="90196"/>
                </a:srgbClr>
              </a:solidFill>
              <a:ea typeface="Pretendard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146300" y="6921500"/>
            <a:ext cx="2489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>
                <a:solidFill>
                  <a:srgbClr val="595959"/>
                </a:solidFill>
                <a:ea typeface="Pretendard SemiBold"/>
              </a:rPr>
              <a:t>류현석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321300" y="6972300"/>
            <a:ext cx="9931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음성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en-US" sz="2500" dirty="0">
                <a:solidFill>
                  <a:srgbClr val="595959">
                    <a:alpha val="90196"/>
                  </a:srgbClr>
                </a:solidFill>
                <a:latin typeface="Pretendard Regular"/>
                <a:ea typeface="Pretendard Regular"/>
              </a:rPr>
              <a:t>모델 학습</a:t>
            </a:r>
            <a:r>
              <a:rPr lang="en-US" altLang="ko-KR" sz="2500" dirty="0">
                <a:solidFill>
                  <a:srgbClr val="595959">
                    <a:alpha val="90196"/>
                  </a:srgbClr>
                </a:solidFill>
                <a:latin typeface="Pretendard Regular"/>
                <a:ea typeface="Pretendard Regular"/>
              </a:rPr>
              <a:t>, 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서버 구현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,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홈페이지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제작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(</a:t>
            </a:r>
            <a:r>
              <a:rPr lang="ko-KR" altLang="en-US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프론트 엔드</a:t>
            </a:r>
            <a:r>
              <a:rPr lang="en-US" altLang="ko-KR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&amp;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백 엔드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),</a:t>
            </a:r>
            <a:r>
              <a:rPr lang="en-US" altLang="ko-KR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 G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it </a:t>
            </a:r>
            <a:r>
              <a:rPr lang="en-US" altLang="ko-KR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hub </a:t>
            </a:r>
            <a:r>
              <a:rPr lang="ko-KR" altLang="en-US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관리 </a:t>
            </a:r>
            <a:endParaRPr lang="ko-KR" altLang="ko-KR" sz="2500" b="0" i="0" u="none" strike="noStrike" dirty="0">
              <a:solidFill>
                <a:srgbClr val="595959">
                  <a:alpha val="90196"/>
                </a:srgbClr>
              </a:solidFill>
              <a:ea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146300" y="8089900"/>
            <a:ext cx="24892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>
                <a:solidFill>
                  <a:srgbClr val="595959"/>
                </a:solidFill>
                <a:ea typeface="Pretendard SemiBold"/>
              </a:rPr>
              <a:t>김민근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21300" y="8128000"/>
            <a:ext cx="9931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홈페이지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제작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(</a:t>
            </a:r>
            <a:r>
              <a:rPr lang="ko-KR" altLang="en-US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프론트 엔드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), </a:t>
            </a:r>
            <a:r>
              <a:rPr lang="en-US" altLang="ko-KR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G</a:t>
            </a:r>
            <a:r>
              <a:rPr lang="en-US" altLang="ko-KR" sz="25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it </a:t>
            </a:r>
            <a:r>
              <a:rPr lang="en-US" altLang="ko-KR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hub </a:t>
            </a:r>
            <a:r>
              <a:rPr lang="ko-KR" altLang="en-US" sz="2500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관리 </a:t>
            </a:r>
            <a:endParaRPr lang="ko-KR" altLang="ko-KR" sz="2500" b="0" i="0" u="none" strike="noStrike" dirty="0">
              <a:solidFill>
                <a:srgbClr val="595959">
                  <a:alpha val="90196"/>
                </a:srgbClr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599714" y="3409950"/>
            <a:ext cx="75438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바쁜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일상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속에서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부모님은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아이에게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 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충분한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시간을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할애하기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어려움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8100" b="0" i="0" u="none" strike="noStrike" spc="-100" dirty="0">
                <a:solidFill>
                  <a:srgbClr val="595959"/>
                </a:solidFill>
                <a:ea typeface="GangwonEduPower"/>
              </a:rPr>
              <a:t>문제 인식</a:t>
            </a:r>
            <a:endParaRPr lang="ko-KR" sz="8100" b="0" i="0" u="none" strike="noStrike" spc="-100" dirty="0">
              <a:solidFill>
                <a:srgbClr val="595959"/>
              </a:solidFill>
              <a:ea typeface="GangwonEduPow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99714" y="7677150"/>
            <a:ext cx="75438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다양한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이야기를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제공하기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위해서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일일이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동화책을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찾고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구매해야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99714" y="5568950"/>
            <a:ext cx="75438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퇴근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후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아이를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돌보는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것은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 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피로와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스트레스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유발</a:t>
            </a:r>
            <a:r>
              <a:rPr lang="en-US" altLang="ko-KR" sz="3600" b="0" i="0" u="none" strike="noStrike" dirty="0">
                <a:solidFill>
                  <a:srgbClr val="595959"/>
                </a:solidFill>
                <a:ea typeface="Pretendard SemiBold"/>
              </a:rPr>
              <a:t> 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함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04DCA39-0729-9066-2276-4D2F80701C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565400" y="3289300"/>
            <a:ext cx="5299898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524000" y="7912100"/>
            <a:ext cx="15227300" cy="115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524000" y="3073400"/>
            <a:ext cx="3695700" cy="1155700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297AEA0D-7BF4-4EA5-769E-2E706E4E7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4279900"/>
            <a:ext cx="3695700" cy="340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800" y="4622800"/>
            <a:ext cx="3695700" cy="212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7289800" y="3098800"/>
            <a:ext cx="3695700" cy="115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600" y="4305301"/>
            <a:ext cx="3695700" cy="340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3055600" y="3124200"/>
            <a:ext cx="3695700" cy="115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40000">
            <a:off x="266700" y="5994400"/>
            <a:ext cx="7112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28700" y="3771900"/>
            <a:ext cx="1752600" cy="175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340000">
            <a:off x="17272000" y="5994400"/>
            <a:ext cx="7112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0" y="3771900"/>
            <a:ext cx="1752600" cy="175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55600" y="4622800"/>
            <a:ext cx="3695700" cy="2120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27400" y="8102600"/>
            <a:ext cx="11633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 dirty="0">
                <a:solidFill>
                  <a:srgbClr val="595959"/>
                </a:solidFill>
                <a:ea typeface="Pretendard SemiBold"/>
              </a:rPr>
              <a:t>텍스트</a:t>
            </a:r>
            <a:r>
              <a:rPr lang="en-US" sz="4000" b="0" i="0" u="none" strike="noStrike" spc="-100" dirty="0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ko-KR" sz="4000" b="0" i="0" u="none" strike="noStrike" spc="-100" dirty="0">
                <a:solidFill>
                  <a:srgbClr val="595959"/>
                </a:solidFill>
                <a:ea typeface="Pretendard SemiBold"/>
              </a:rPr>
              <a:t>삽화</a:t>
            </a:r>
            <a:r>
              <a:rPr lang="en-US" sz="4000" b="0" i="0" u="none" strike="noStrike" spc="-100" dirty="0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ko-KR" sz="4000" b="0" i="0" u="none" strike="noStrike" spc="-100" dirty="0">
                <a:solidFill>
                  <a:srgbClr val="595959"/>
                </a:solidFill>
                <a:ea typeface="Pretendard SemiBold"/>
              </a:rPr>
              <a:t>낭독을</a:t>
            </a:r>
            <a:r>
              <a:rPr lang="en-US" sz="40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000" b="0" i="0" u="none" strike="noStrike" spc="-100" dirty="0">
                <a:solidFill>
                  <a:srgbClr val="595959"/>
                </a:solidFill>
                <a:ea typeface="Pretendard SemiBold"/>
              </a:rPr>
              <a:t>모두</a:t>
            </a:r>
            <a:r>
              <a:rPr lang="en-US" sz="40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000" b="0" i="0" u="none" strike="noStrike" spc="-100" dirty="0">
                <a:solidFill>
                  <a:srgbClr val="595959"/>
                </a:solidFill>
                <a:ea typeface="Pretendard SemiBold"/>
              </a:rPr>
              <a:t>제공할</a:t>
            </a:r>
            <a:r>
              <a:rPr lang="en-US" sz="40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000" b="0" i="0" u="none" strike="noStrike" spc="-100" dirty="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40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000" b="0" i="0" u="none" strike="noStrike" spc="-100" dirty="0">
                <a:solidFill>
                  <a:srgbClr val="595959"/>
                </a:solidFill>
                <a:ea typeface="Pretendard SemiBold"/>
              </a:rPr>
              <a:t>있는</a:t>
            </a:r>
            <a:r>
              <a:rPr lang="en-US" sz="40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000" b="0" i="0" u="none" strike="noStrike" spc="-100" dirty="0">
                <a:solidFill>
                  <a:srgbClr val="595959"/>
                </a:solidFill>
                <a:ea typeface="Pretendard SemiBold"/>
              </a:rPr>
              <a:t>서비스</a:t>
            </a:r>
            <a:r>
              <a:rPr lang="en-US" sz="4000" b="0" i="0" u="none" strike="noStrike" spc="-100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4000" b="0" i="0" u="none" strike="noStrike" spc="-100" dirty="0">
                <a:solidFill>
                  <a:srgbClr val="595959"/>
                </a:solidFill>
                <a:ea typeface="Pretendard SemiBold"/>
              </a:rPr>
              <a:t>고안</a:t>
            </a:r>
            <a:r>
              <a:rPr lang="en-US" sz="4000" b="0" i="0" u="none" strike="noStrike" spc="-100" dirty="0">
                <a:solidFill>
                  <a:srgbClr val="595959"/>
                </a:solidFill>
                <a:latin typeface="Pretendard SemiBold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57400" y="3340100"/>
            <a:ext cx="2641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595959"/>
                </a:solidFill>
                <a:latin typeface="Pretendard SemiBold"/>
              </a:rPr>
              <a:t>Get GPT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96200" y="6921500"/>
            <a:ext cx="2895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2400" b="0" i="0" u="none" strike="noStrike">
                <a:solidFill>
                  <a:srgbClr val="595959">
                    <a:alpha val="90196"/>
                  </a:srgbClr>
                </a:solidFill>
                <a:ea typeface="Pretendard Regular"/>
              </a:rPr>
              <a:t>낭독</a:t>
            </a:r>
            <a:r>
              <a:rPr lang="en-US" sz="2400" b="0" i="0" u="none" strike="noStrike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>
                    <a:alpha val="90196"/>
                  </a:srgbClr>
                </a:solidFill>
                <a:ea typeface="Pretendard Regular"/>
              </a:rPr>
              <a:t>서비스</a:t>
            </a:r>
            <a:r>
              <a:rPr lang="en-US" sz="2400" b="0" i="0" u="none" strike="noStrike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595959">
                    <a:alpha val="90196"/>
                  </a:srgbClr>
                </a:solidFill>
                <a:ea typeface="Pretendard Regular"/>
              </a:rPr>
              <a:t>제공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23200" y="3352800"/>
            <a:ext cx="2641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595959"/>
                </a:solidFill>
                <a:ea typeface="Pretendard SemiBold"/>
              </a:rPr>
              <a:t>기가지니</a:t>
            </a:r>
            <a:r>
              <a:rPr lang="en-US" sz="3300" b="0" i="0" u="none" strike="noStrike">
                <a:solidFill>
                  <a:srgbClr val="595959"/>
                </a:solidFill>
                <a:latin typeface="Pretendard SemiBold"/>
              </a:rPr>
              <a:t>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62000" y="6946900"/>
            <a:ext cx="2895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24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텍스트</a:t>
            </a:r>
            <a:r>
              <a:rPr lang="en-US" sz="24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및</a:t>
            </a:r>
            <a:r>
              <a:rPr lang="en-US" sz="24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삽화</a:t>
            </a:r>
            <a:r>
              <a:rPr lang="en-US" sz="24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제공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9000" y="3378200"/>
            <a:ext cx="2641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595959"/>
                </a:solidFill>
                <a:latin typeface="Pretendard SemiBold"/>
              </a:rPr>
              <a:t>AI </a:t>
            </a:r>
            <a:r>
              <a:rPr lang="ko-KR" sz="3300" b="0" i="0" u="none" strike="noStrike">
                <a:solidFill>
                  <a:srgbClr val="595959"/>
                </a:solidFill>
                <a:ea typeface="Pretendard SemiBold"/>
              </a:rPr>
              <a:t>스토리교실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74900" y="1460500"/>
            <a:ext cx="13525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8100" b="0" i="0" u="none" strike="noStrike" spc="-100" dirty="0">
                <a:solidFill>
                  <a:srgbClr val="595959"/>
                </a:solidFill>
                <a:ea typeface="GangwonEduPower"/>
              </a:rPr>
              <a:t>시장 조사</a:t>
            </a:r>
            <a:endParaRPr lang="ko-KR" sz="8100" b="0" i="0" u="none" strike="noStrike" spc="-100" dirty="0">
              <a:solidFill>
                <a:srgbClr val="595959"/>
              </a:solidFill>
              <a:ea typeface="GangwonEduPower"/>
            </a:endParaRP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58E450BB-5CF0-33D2-2702-182C62262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50" y="4273731"/>
            <a:ext cx="3695700" cy="340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30400" y="6896100"/>
            <a:ext cx="2895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24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텍스트만</a:t>
            </a:r>
            <a:r>
              <a:rPr lang="en-US" sz="2400" b="0" i="0" u="none" strike="noStrike" dirty="0">
                <a:solidFill>
                  <a:srgbClr val="595959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595959">
                    <a:alpha val="90196"/>
                  </a:srgbClr>
                </a:solidFill>
                <a:ea typeface="Pretendard Regular"/>
              </a:rPr>
              <a:t>제공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4622800"/>
            <a:ext cx="3695700" cy="2120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3225800"/>
            <a:ext cx="7162800" cy="344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851400" y="6096000"/>
            <a:ext cx="9144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3225800"/>
            <a:ext cx="7162800" cy="337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433300" y="6096000"/>
            <a:ext cx="9144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altLang="en-US" sz="8100" b="0" i="0" u="none" strike="noStrike" spc="-100" dirty="0">
                <a:solidFill>
                  <a:srgbClr val="595959"/>
                </a:solidFill>
                <a:ea typeface="GangwonEduPower"/>
              </a:rPr>
              <a:t>기대 효과</a:t>
            </a:r>
            <a:endParaRPr lang="ko-KR" sz="8100" b="0" i="0" u="none" strike="noStrike" spc="-100" dirty="0">
              <a:solidFill>
                <a:srgbClr val="595959"/>
              </a:solidFill>
              <a:ea typeface="GangwonEduPow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05000" y="6985000"/>
            <a:ext cx="7073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피곤하거나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시간이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부족해도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책을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읽어줄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있음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29774" y="7741557"/>
            <a:ext cx="7073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2700" b="0" i="0" u="none" strike="noStrike" dirty="0">
                <a:solidFill>
                  <a:srgbClr val="595959"/>
                </a:solidFill>
                <a:ea typeface="Pretendard SemiBold"/>
              </a:rPr>
              <a:t>종이 책을 사용하지 않아</a:t>
            </a:r>
            <a:r>
              <a:rPr lang="en-US" altLang="ko-KR" sz="2700" b="0" i="0" u="none" strike="noStrike" dirty="0">
                <a:solidFill>
                  <a:srgbClr val="595959"/>
                </a:solidFill>
                <a:ea typeface="Pretendard SemiBold"/>
              </a:rPr>
              <a:t>, </a:t>
            </a:r>
            <a:r>
              <a:rPr lang="ko-KR" altLang="en-US" sz="2700" b="0" i="0" u="none" strike="noStrike" dirty="0">
                <a:solidFill>
                  <a:srgbClr val="595959"/>
                </a:solidFill>
                <a:ea typeface="Pretendard SemiBold"/>
              </a:rPr>
              <a:t>보다 친환경적임 </a:t>
            </a:r>
            <a:endParaRPr lang="ko-KR" sz="27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85300" y="6773635"/>
            <a:ext cx="6997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이동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중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어두운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방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등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책을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읽기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힘든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환경에도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책을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읽을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있음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85300" y="7776935"/>
            <a:ext cx="7073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다양한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주제와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장르의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책을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생동감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있게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접할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27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700" b="0" i="0" u="none" strike="noStrike" dirty="0">
                <a:solidFill>
                  <a:srgbClr val="595959"/>
                </a:solidFill>
                <a:ea typeface="Pretendard SemiBold"/>
              </a:rPr>
              <a:t>있음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C6735211-C767-E08C-7738-BFF7E50A206C}"/>
              </a:ext>
            </a:extLst>
          </p:cNvPr>
          <p:cNvSpPr txBox="1"/>
          <p:nvPr/>
        </p:nvSpPr>
        <p:spPr>
          <a:xfrm>
            <a:off x="9385300" y="8700652"/>
            <a:ext cx="6921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2700" b="0" i="0" u="none" strike="noStrike" dirty="0">
                <a:solidFill>
                  <a:srgbClr val="595959"/>
                </a:solidFill>
                <a:ea typeface="Pretendard SemiBold"/>
              </a:rPr>
              <a:t>부모님의 부재시에도 목소리를 통해 아이는 안정감을 느낄 수 있음</a:t>
            </a:r>
            <a:endParaRPr lang="ko-KR" sz="27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3911600"/>
            <a:ext cx="7962900" cy="455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00920" y="6415940"/>
            <a:ext cx="673054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카카오의 </a:t>
            </a:r>
            <a:r>
              <a:rPr lang="en-US" altLang="ko-KR" sz="3600" b="0" i="0" u="none" strike="noStrike" dirty="0" err="1">
                <a:solidFill>
                  <a:srgbClr val="595959"/>
                </a:solidFill>
                <a:ea typeface="Pretendard SemiBold"/>
              </a:rPr>
              <a:t>KoGPT</a:t>
            </a:r>
            <a:r>
              <a:rPr lang="en-US" altLang="ko-KR" sz="3600" b="0" i="0" u="none" strike="noStrike" dirty="0">
                <a:solidFill>
                  <a:srgbClr val="595959"/>
                </a:solidFill>
                <a:ea typeface="Pretendard SemiBold"/>
              </a:rPr>
              <a:t>, SKT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의 </a:t>
            </a:r>
            <a:r>
              <a:rPr lang="en-US" altLang="ko-KR" sz="3600" dirty="0" err="1">
                <a:solidFill>
                  <a:srgbClr val="595959"/>
                </a:solidFill>
                <a:ea typeface="Pretendard SemiBold"/>
              </a:rPr>
              <a:t>KoGPT</a:t>
            </a:r>
            <a:r>
              <a:rPr lang="en-US" altLang="ko-KR" sz="3600" dirty="0">
                <a:solidFill>
                  <a:srgbClr val="595959"/>
                </a:solidFill>
                <a:ea typeface="Pretendard SemiBold"/>
              </a:rPr>
              <a:t>-trinity 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모델도 고려했으나</a:t>
            </a:r>
            <a:r>
              <a:rPr lang="en-US" altLang="ko-KR" sz="3600" dirty="0">
                <a:solidFill>
                  <a:srgbClr val="595959"/>
                </a:solidFill>
                <a:ea typeface="Pretendard SemiBold"/>
              </a:rPr>
              <a:t>, 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컴퓨팅 환경의 한계로 </a:t>
            </a:r>
            <a:r>
              <a:rPr lang="en-US" altLang="ko-KR" sz="3600" dirty="0">
                <a:solidFill>
                  <a:srgbClr val="595959"/>
                </a:solidFill>
                <a:ea typeface="Pretendard SemiBold"/>
              </a:rPr>
              <a:t>KoGPT2 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선정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텍스트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생성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BEDD5AD4-EE31-2F62-5D34-AF0D36170010}"/>
              </a:ext>
            </a:extLst>
          </p:cNvPr>
          <p:cNvSpPr txBox="1"/>
          <p:nvPr/>
        </p:nvSpPr>
        <p:spPr>
          <a:xfrm>
            <a:off x="10500920" y="4318000"/>
            <a:ext cx="660354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한국어 동화 생성을 위해 한국어와 동화에 적합한 모델 선정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텍스트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생성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06427" y="7754620"/>
            <a:ext cx="9829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특수기호</a:t>
            </a:r>
            <a:r>
              <a:rPr lang="en-US" altLang="ko-KR" sz="3600" b="0" i="0" u="none" strike="noStrike" dirty="0">
                <a:solidFill>
                  <a:srgbClr val="595959"/>
                </a:solidFill>
                <a:ea typeface="Pretendard SemiBold"/>
              </a:rPr>
              <a:t>, </a:t>
            </a: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주석</a:t>
            </a:r>
            <a:r>
              <a:rPr lang="en-US" altLang="ko-KR" sz="3600" b="0" i="0" u="none" strike="noStrike" dirty="0">
                <a:solidFill>
                  <a:srgbClr val="595959"/>
                </a:solidFill>
                <a:ea typeface="Pretendard SemiBold"/>
              </a:rPr>
              <a:t>, 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부연설명 제거 및 동화와 맞지 않는 단어 및 표현 수정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096F557C-1190-3D99-D0A1-F19EF134864E}"/>
              </a:ext>
            </a:extLst>
          </p:cNvPr>
          <p:cNvSpPr txBox="1"/>
          <p:nvPr/>
        </p:nvSpPr>
        <p:spPr>
          <a:xfrm>
            <a:off x="8306427" y="3499775"/>
            <a:ext cx="6362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학습 데이터 </a:t>
            </a:r>
            <a:r>
              <a:rPr lang="en-US" altLang="ko-KR" sz="3600" dirty="0">
                <a:solidFill>
                  <a:srgbClr val="595959"/>
                </a:solidFill>
                <a:ea typeface="Pretendard SemiBold"/>
              </a:rPr>
              <a:t>: 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동화 </a:t>
            </a:r>
            <a:r>
              <a:rPr lang="en-US" altLang="ko-KR" sz="3600" dirty="0">
                <a:ea typeface="Pretendard SemiBold"/>
              </a:rPr>
              <a:t>484</a:t>
            </a:r>
            <a:r>
              <a:rPr lang="ko-KR" altLang="en-US" sz="3600" dirty="0">
                <a:solidFill>
                  <a:srgbClr val="595959"/>
                </a:solidFill>
                <a:ea typeface="Pretendard SemiBold"/>
              </a:rPr>
              <a:t>권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DA32C4B-9D98-2729-B30B-58863A157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720738"/>
              </p:ext>
            </p:extLst>
          </p:nvPr>
        </p:nvGraphicFramePr>
        <p:xfrm>
          <a:off x="8306427" y="4878759"/>
          <a:ext cx="9829800" cy="1289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3303194618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643128233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666452459"/>
                    </a:ext>
                  </a:extLst>
                </a:gridCol>
              </a:tblGrid>
              <a:tr h="466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전래동화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세계 동화 명작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595959"/>
                          </a:solidFill>
                          <a:ea typeface="Pretendard SemiBold"/>
                        </a:rPr>
                        <a:t>기타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122210"/>
                  </a:ext>
                </a:extLst>
              </a:tr>
              <a:tr h="535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청와대 어린이 전래동화 </a:t>
                      </a:r>
                      <a:r>
                        <a:rPr lang="en-US" altLang="ko-KR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100</a:t>
                      </a:r>
                      <a:r>
                        <a:rPr lang="ko-KR" altLang="en-US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그림형제 번역본 </a:t>
                      </a:r>
                      <a:r>
                        <a:rPr lang="en-US" altLang="ko-KR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165</a:t>
                      </a:r>
                      <a:r>
                        <a:rPr lang="ko-KR" altLang="en-US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권</a:t>
                      </a:r>
                      <a:endParaRPr lang="en-US" altLang="ko-KR" sz="24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이솝우화 번역본 </a:t>
                      </a:r>
                      <a:r>
                        <a:rPr lang="en-US" altLang="ko-KR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163</a:t>
                      </a:r>
                      <a:r>
                        <a:rPr lang="ko-KR" altLang="en-US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권</a:t>
                      </a:r>
                      <a:endParaRPr lang="en-US" altLang="ko-KR" sz="24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국립국어원 비출판물 동화 </a:t>
                      </a:r>
                      <a:endParaRPr lang="en-US" altLang="ko-KR" sz="2400" dirty="0">
                        <a:latin typeface="Pretendard SemiBold" panose="020B0600000101010101" charset="-127"/>
                        <a:ea typeface="Pretendard SemiBold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56</a:t>
                      </a:r>
                      <a:r>
                        <a:rPr lang="ko-KR" altLang="en-US" sz="2400" dirty="0">
                          <a:latin typeface="Pretendard SemiBold" panose="020B0600000101010101" charset="-127"/>
                          <a:ea typeface="Pretendard SemiBold" panose="020B0600000101010101" charset="-127"/>
                        </a:rPr>
                        <a:t>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986371"/>
                  </a:ext>
                </a:extLst>
              </a:tr>
            </a:tbl>
          </a:graphicData>
        </a:graphic>
      </p:graphicFrame>
      <p:pic>
        <p:nvPicPr>
          <p:cNvPr id="20" name="그림 19" descr="생일 케이크, 장난감, 케이크, 실내이(가) 표시된 사진&#10;&#10;자동 생성된 설명">
            <a:extLst>
              <a:ext uri="{FF2B5EF4-FFF2-40B4-BE49-F238E27FC236}">
                <a16:creationId xmlns:a16="http://schemas.microsoft.com/office/drawing/2014/main" id="{BE8C0CB2-7288-A33D-AB5F-2568BC5D06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33" y="2805055"/>
            <a:ext cx="6774594" cy="6427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14300"/>
            <a:ext cx="18719800" cy="10109200"/>
          </a:xfrm>
          <a:prstGeom prst="rect">
            <a:avLst/>
          </a:prstGeom>
          <a:effectLst>
            <a:outerShdw blurRad="509231" dir="2700000">
              <a:srgbClr val="000000">
                <a:alpha val="1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20000">
            <a:off x="16306800" y="3644900"/>
            <a:ext cx="952500" cy="134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543300"/>
            <a:ext cx="14986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60000">
            <a:off x="88900" y="5562600"/>
            <a:ext cx="1282700" cy="54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3213100"/>
            <a:ext cx="7150100" cy="415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40000">
            <a:off x="1066800" y="76073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17056100" y="5613400"/>
            <a:ext cx="622300" cy="97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240000">
            <a:off x="16789400" y="77978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00" y="7594600"/>
            <a:ext cx="7150100" cy="1562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127500" y="1498600"/>
            <a:ext cx="10033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텍스트</a:t>
            </a:r>
            <a:r>
              <a:rPr lang="en-US" sz="8100" b="0" i="0" u="none" strike="noStrike" spc="-1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0" i="0" u="none" strike="noStrike" spc="-100">
                <a:solidFill>
                  <a:srgbClr val="595959"/>
                </a:solidFill>
                <a:ea typeface="GangwonEduPower"/>
              </a:rPr>
              <a:t>생성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31400" y="4173093"/>
            <a:ext cx="730006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문장을 생성할 때 몇 개의 단어를 후보군으로 놓고 다음 단어를 선택할지를 뜻함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31400" y="7315200"/>
            <a:ext cx="730006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595959"/>
              </a:buClr>
              <a:buFont typeface="Arial"/>
              <a:buChar char="●"/>
            </a:pPr>
            <a:r>
              <a:rPr lang="ko-KR" sz="3600" b="0" i="0" u="none" strike="noStrike" dirty="0">
                <a:solidFill>
                  <a:srgbClr val="595959"/>
                </a:solidFill>
                <a:ea typeface="Pretendard SemiBold"/>
              </a:rPr>
              <a:t>점수가</a:t>
            </a:r>
            <a:r>
              <a:rPr lang="en-US" sz="3600" b="0" i="0" u="none" strike="noStrike" dirty="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낮을수록 높은 정확도를 보인다는 뜻이지만</a:t>
            </a:r>
            <a:r>
              <a:rPr lang="en-US" altLang="ko-KR" sz="3600" b="0" i="0" u="none" strike="noStrike" dirty="0">
                <a:solidFill>
                  <a:srgbClr val="595959"/>
                </a:solidFill>
                <a:ea typeface="Pretendard SemiBold"/>
              </a:rPr>
              <a:t>, </a:t>
            </a:r>
            <a:r>
              <a:rPr lang="ko-KR" altLang="en-US" sz="3600" b="0" i="0" u="none" strike="noStrike" dirty="0">
                <a:solidFill>
                  <a:srgbClr val="595959"/>
                </a:solidFill>
                <a:ea typeface="Pretendard SemiBold"/>
              </a:rPr>
              <a:t>사람이 읽기에 좋은 모델이라는 것을 의미하지는 않음</a:t>
            </a:r>
            <a:endParaRPr lang="ko-KR" sz="3600" b="0" i="0" u="none" strike="noStrike" dirty="0">
              <a:solidFill>
                <a:srgbClr val="595959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880</Words>
  <Application>Microsoft Office PowerPoint</Application>
  <PresentationFormat>사용자 지정</PresentationFormat>
  <Paragraphs>135</Paragraphs>
  <Slides>22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Pretendard Medium</vt:lpstr>
      <vt:lpstr>Pretendard SemiBold</vt:lpstr>
      <vt:lpstr>Arial</vt:lpstr>
      <vt:lpstr>Calibri</vt:lpstr>
      <vt:lpstr>한컴 말랑말랑 Bold</vt:lpstr>
      <vt:lpstr>GangwonEduPower</vt:lpstr>
      <vt:lpstr>Pretendard Regular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yujin j</cp:lastModifiedBy>
  <cp:revision>9</cp:revision>
  <dcterms:created xsi:type="dcterms:W3CDTF">2006-08-16T00:00:00Z</dcterms:created>
  <dcterms:modified xsi:type="dcterms:W3CDTF">2024-06-27T14:15:04Z</dcterms:modified>
</cp:coreProperties>
</file>